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6"/>
  </p:notesMasterIdLst>
  <p:sldIdLst>
    <p:sldId id="400" r:id="rId5"/>
    <p:sldId id="258" r:id="rId6"/>
    <p:sldId id="263" r:id="rId7"/>
    <p:sldId id="262" r:id="rId8"/>
    <p:sldId id="260" r:id="rId9"/>
    <p:sldId id="407" r:id="rId10"/>
    <p:sldId id="276" r:id="rId11"/>
    <p:sldId id="269" r:id="rId12"/>
    <p:sldId id="264" r:id="rId13"/>
    <p:sldId id="408" r:id="rId14"/>
    <p:sldId id="286"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7E96"/>
    <a:srgbClr val="0054A6"/>
    <a:srgbClr val="A37F5E"/>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068" autoAdjust="0"/>
    <p:restoredTop sz="89093" autoAdjust="0"/>
  </p:normalViewPr>
  <p:slideViewPr>
    <p:cSldViewPr snapToGrid="0">
      <p:cViewPr varScale="1">
        <p:scale>
          <a:sx n="56" d="100"/>
          <a:sy n="56" d="100"/>
        </p:scale>
        <p:origin x="1424"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AC734-B789-4ECB-BFEE-B9EA685BEA86}" type="doc">
      <dgm:prSet loTypeId="urn:microsoft.com/office/officeart/2005/8/layout/vList3" loCatId="picture" qsTypeId="urn:microsoft.com/office/officeart/2005/8/quickstyle/simple1" qsCatId="simple" csTypeId="urn:microsoft.com/office/officeart/2005/8/colors/colorful5" csCatId="colorful" phldr="1"/>
      <dgm:spPr/>
    </dgm:pt>
    <dgm:pt modelId="{0FD4A815-3926-4719-8936-D55B82FAE7FE}">
      <dgm:prSet phldrT="[Text]" custT="1"/>
      <dgm:spPr/>
      <dgm:t>
        <a:bodyPr/>
        <a:lstStyle/>
        <a:p>
          <a:r>
            <a:rPr lang="en-US" sz="2400" b="0" i="0" dirty="0"/>
            <a:t>Understand what is in your estate</a:t>
          </a:r>
          <a:endParaRPr lang="en-US" sz="2400" dirty="0"/>
        </a:p>
      </dgm:t>
    </dgm:pt>
    <dgm:pt modelId="{C955E798-A2CC-4411-9BA5-6718103869E4}" type="parTrans" cxnId="{AFF85E75-FA09-4BE1-8277-4C24CA6323D0}">
      <dgm:prSet/>
      <dgm:spPr/>
      <dgm:t>
        <a:bodyPr/>
        <a:lstStyle/>
        <a:p>
          <a:endParaRPr lang="en-US" sz="2400"/>
        </a:p>
      </dgm:t>
    </dgm:pt>
    <dgm:pt modelId="{4ABAF542-FF86-4A96-8DA5-20B655551F20}" type="sibTrans" cxnId="{AFF85E75-FA09-4BE1-8277-4C24CA6323D0}">
      <dgm:prSet/>
      <dgm:spPr/>
      <dgm:t>
        <a:bodyPr/>
        <a:lstStyle/>
        <a:p>
          <a:endParaRPr lang="en-US" sz="2400"/>
        </a:p>
      </dgm:t>
    </dgm:pt>
    <dgm:pt modelId="{E23F2FA4-BF32-4A00-8821-676F009F5823}">
      <dgm:prSet custT="1"/>
      <dgm:spPr/>
      <dgm:t>
        <a:bodyPr/>
        <a:lstStyle/>
        <a:p>
          <a:r>
            <a:rPr lang="en-US" sz="2400" b="0" i="0" dirty="0"/>
            <a:t>Discuss estate planning considerations</a:t>
          </a:r>
        </a:p>
      </dgm:t>
    </dgm:pt>
    <dgm:pt modelId="{2E594FD4-535E-40A6-8A7B-B4500C6BC1A7}" type="parTrans" cxnId="{E117594E-A00D-4452-B39A-158623967612}">
      <dgm:prSet/>
      <dgm:spPr/>
      <dgm:t>
        <a:bodyPr/>
        <a:lstStyle/>
        <a:p>
          <a:endParaRPr lang="en-US" sz="2400"/>
        </a:p>
      </dgm:t>
    </dgm:pt>
    <dgm:pt modelId="{6D9FDAF6-9ADB-44EC-AFE5-638523579FDC}" type="sibTrans" cxnId="{E117594E-A00D-4452-B39A-158623967612}">
      <dgm:prSet/>
      <dgm:spPr/>
      <dgm:t>
        <a:bodyPr/>
        <a:lstStyle/>
        <a:p>
          <a:endParaRPr lang="en-US" sz="2400"/>
        </a:p>
      </dgm:t>
    </dgm:pt>
    <dgm:pt modelId="{95A2D9F1-DA25-45EE-91F9-4401CF9D6DF7}">
      <dgm:prSet custT="1"/>
      <dgm:spPr/>
      <dgm:t>
        <a:bodyPr/>
        <a:lstStyle/>
        <a:p>
          <a:r>
            <a:rPr lang="en-US" sz="2400" b="0" i="0" dirty="0"/>
            <a:t>Document your wishes</a:t>
          </a:r>
        </a:p>
      </dgm:t>
    </dgm:pt>
    <dgm:pt modelId="{4B952A77-E4E8-4C3C-A5BB-60CFCA14C72F}" type="parTrans" cxnId="{A5585789-944D-48FD-B6D1-3E9354061573}">
      <dgm:prSet/>
      <dgm:spPr/>
      <dgm:t>
        <a:bodyPr/>
        <a:lstStyle/>
        <a:p>
          <a:endParaRPr lang="en-US" sz="2400"/>
        </a:p>
      </dgm:t>
    </dgm:pt>
    <dgm:pt modelId="{2DA54A9F-CBB1-4336-86DF-F32F5C3B76D2}" type="sibTrans" cxnId="{A5585789-944D-48FD-B6D1-3E9354061573}">
      <dgm:prSet/>
      <dgm:spPr/>
      <dgm:t>
        <a:bodyPr/>
        <a:lstStyle/>
        <a:p>
          <a:endParaRPr lang="en-US" sz="2400"/>
        </a:p>
      </dgm:t>
    </dgm:pt>
    <dgm:pt modelId="{F7CFB215-08D3-4E2D-B424-E80C2C871BBA}" type="pres">
      <dgm:prSet presAssocID="{D6BAC734-B789-4ECB-BFEE-B9EA685BEA86}" presName="linearFlow" presStyleCnt="0">
        <dgm:presLayoutVars>
          <dgm:dir/>
          <dgm:resizeHandles val="exact"/>
        </dgm:presLayoutVars>
      </dgm:prSet>
      <dgm:spPr/>
    </dgm:pt>
    <dgm:pt modelId="{242C7652-21FE-40D4-8B18-F4E14A9CA15E}" type="pres">
      <dgm:prSet presAssocID="{0FD4A815-3926-4719-8936-D55B82FAE7FE}" presName="composite" presStyleCnt="0"/>
      <dgm:spPr/>
    </dgm:pt>
    <dgm:pt modelId="{0D8D662E-BF69-4616-AD7E-CA29EA834B4D}" type="pres">
      <dgm:prSet presAssocID="{0FD4A815-3926-4719-8936-D55B82FAE7F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59753FF0-E29F-4E87-A2BE-A6AE19881C34}" type="pres">
      <dgm:prSet presAssocID="{0FD4A815-3926-4719-8936-D55B82FAE7FE}" presName="txShp" presStyleLbl="node1" presStyleIdx="0" presStyleCnt="3">
        <dgm:presLayoutVars>
          <dgm:bulletEnabled val="1"/>
        </dgm:presLayoutVars>
      </dgm:prSet>
      <dgm:spPr/>
    </dgm:pt>
    <dgm:pt modelId="{C7B14E8E-011A-4FF1-9C4E-8A68C07278C3}" type="pres">
      <dgm:prSet presAssocID="{4ABAF542-FF86-4A96-8DA5-20B655551F20}" presName="spacing" presStyleCnt="0"/>
      <dgm:spPr/>
    </dgm:pt>
    <dgm:pt modelId="{E8F62801-0C66-460B-87D6-B662E5611516}" type="pres">
      <dgm:prSet presAssocID="{E23F2FA4-BF32-4A00-8821-676F009F5823}" presName="composite" presStyleCnt="0"/>
      <dgm:spPr/>
    </dgm:pt>
    <dgm:pt modelId="{9D77CE9F-5992-496B-8FEB-D78C41867DC8}" type="pres">
      <dgm:prSet presAssocID="{E23F2FA4-BF32-4A00-8821-676F009F582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0FDA451F-094B-4E9F-868D-AF6392A6DD49}" type="pres">
      <dgm:prSet presAssocID="{E23F2FA4-BF32-4A00-8821-676F009F5823}" presName="txShp" presStyleLbl="node1" presStyleIdx="1" presStyleCnt="3">
        <dgm:presLayoutVars>
          <dgm:bulletEnabled val="1"/>
        </dgm:presLayoutVars>
      </dgm:prSet>
      <dgm:spPr/>
    </dgm:pt>
    <dgm:pt modelId="{05FE6AA4-C0F2-4969-BD36-C3D2429512D5}" type="pres">
      <dgm:prSet presAssocID="{6D9FDAF6-9ADB-44EC-AFE5-638523579FDC}" presName="spacing" presStyleCnt="0"/>
      <dgm:spPr/>
    </dgm:pt>
    <dgm:pt modelId="{E24A2C85-3E05-4E14-A734-25278271106D}" type="pres">
      <dgm:prSet presAssocID="{95A2D9F1-DA25-45EE-91F9-4401CF9D6DF7}" presName="composite" presStyleCnt="0"/>
      <dgm:spPr/>
    </dgm:pt>
    <dgm:pt modelId="{2C5B6033-ECBB-4F70-8913-E10A503B0F13}" type="pres">
      <dgm:prSet presAssocID="{95A2D9F1-DA25-45EE-91F9-4401CF9D6DF7}"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 with solid fill"/>
        </a:ext>
      </dgm:extLst>
    </dgm:pt>
    <dgm:pt modelId="{E2931583-8972-4C58-8B2B-71DE51E698AD}" type="pres">
      <dgm:prSet presAssocID="{95A2D9F1-DA25-45EE-91F9-4401CF9D6DF7}" presName="txShp" presStyleLbl="node1" presStyleIdx="2" presStyleCnt="3" custLinFactNeighborY="-2838">
        <dgm:presLayoutVars>
          <dgm:bulletEnabled val="1"/>
        </dgm:presLayoutVars>
      </dgm:prSet>
      <dgm:spPr/>
    </dgm:pt>
  </dgm:ptLst>
  <dgm:cxnLst>
    <dgm:cxn modelId="{D7545E66-B7C1-4D6D-AEED-67E31F5407AA}" type="presOf" srcId="{0FD4A815-3926-4719-8936-D55B82FAE7FE}" destId="{59753FF0-E29F-4E87-A2BE-A6AE19881C34}" srcOrd="0" destOrd="0" presId="urn:microsoft.com/office/officeart/2005/8/layout/vList3"/>
    <dgm:cxn modelId="{E117594E-A00D-4452-B39A-158623967612}" srcId="{D6BAC734-B789-4ECB-BFEE-B9EA685BEA86}" destId="{E23F2FA4-BF32-4A00-8821-676F009F5823}" srcOrd="1" destOrd="0" parTransId="{2E594FD4-535E-40A6-8A7B-B4500C6BC1A7}" sibTransId="{6D9FDAF6-9ADB-44EC-AFE5-638523579FDC}"/>
    <dgm:cxn modelId="{AFF85E75-FA09-4BE1-8277-4C24CA6323D0}" srcId="{D6BAC734-B789-4ECB-BFEE-B9EA685BEA86}" destId="{0FD4A815-3926-4719-8936-D55B82FAE7FE}" srcOrd="0" destOrd="0" parTransId="{C955E798-A2CC-4411-9BA5-6718103869E4}" sibTransId="{4ABAF542-FF86-4A96-8DA5-20B655551F20}"/>
    <dgm:cxn modelId="{DF608355-1F3C-4E19-84D3-F56C2799C7FD}" type="presOf" srcId="{D6BAC734-B789-4ECB-BFEE-B9EA685BEA86}" destId="{F7CFB215-08D3-4E2D-B424-E80C2C871BBA}" srcOrd="0" destOrd="0" presId="urn:microsoft.com/office/officeart/2005/8/layout/vList3"/>
    <dgm:cxn modelId="{20194379-4227-4739-A885-A198969C4FD5}" type="presOf" srcId="{E23F2FA4-BF32-4A00-8821-676F009F5823}" destId="{0FDA451F-094B-4E9F-868D-AF6392A6DD49}" srcOrd="0" destOrd="0" presId="urn:microsoft.com/office/officeart/2005/8/layout/vList3"/>
    <dgm:cxn modelId="{A5585789-944D-48FD-B6D1-3E9354061573}" srcId="{D6BAC734-B789-4ECB-BFEE-B9EA685BEA86}" destId="{95A2D9F1-DA25-45EE-91F9-4401CF9D6DF7}" srcOrd="2" destOrd="0" parTransId="{4B952A77-E4E8-4C3C-A5BB-60CFCA14C72F}" sibTransId="{2DA54A9F-CBB1-4336-86DF-F32F5C3B76D2}"/>
    <dgm:cxn modelId="{E1DE8CDA-A075-4934-B537-ABE05F8AAB5B}" type="presOf" srcId="{95A2D9F1-DA25-45EE-91F9-4401CF9D6DF7}" destId="{E2931583-8972-4C58-8B2B-71DE51E698AD}" srcOrd="0" destOrd="0" presId="urn:microsoft.com/office/officeart/2005/8/layout/vList3"/>
    <dgm:cxn modelId="{F80C394D-EC5F-47C4-AA6B-066DC928C8C3}" type="presParOf" srcId="{F7CFB215-08D3-4E2D-B424-E80C2C871BBA}" destId="{242C7652-21FE-40D4-8B18-F4E14A9CA15E}" srcOrd="0" destOrd="0" presId="urn:microsoft.com/office/officeart/2005/8/layout/vList3"/>
    <dgm:cxn modelId="{B1D6C0B9-16A2-45D6-AB98-61E06E421DE6}" type="presParOf" srcId="{242C7652-21FE-40D4-8B18-F4E14A9CA15E}" destId="{0D8D662E-BF69-4616-AD7E-CA29EA834B4D}" srcOrd="0" destOrd="0" presId="urn:microsoft.com/office/officeart/2005/8/layout/vList3"/>
    <dgm:cxn modelId="{15B0737C-64B0-4A9A-9D8A-753C95BAC1A0}" type="presParOf" srcId="{242C7652-21FE-40D4-8B18-F4E14A9CA15E}" destId="{59753FF0-E29F-4E87-A2BE-A6AE19881C34}" srcOrd="1" destOrd="0" presId="urn:microsoft.com/office/officeart/2005/8/layout/vList3"/>
    <dgm:cxn modelId="{D704CD86-0B8A-4094-9F57-9925211FE300}" type="presParOf" srcId="{F7CFB215-08D3-4E2D-B424-E80C2C871BBA}" destId="{C7B14E8E-011A-4FF1-9C4E-8A68C07278C3}" srcOrd="1" destOrd="0" presId="urn:microsoft.com/office/officeart/2005/8/layout/vList3"/>
    <dgm:cxn modelId="{BE549B03-BFF1-4F26-8A77-703359FA4FB7}" type="presParOf" srcId="{F7CFB215-08D3-4E2D-B424-E80C2C871BBA}" destId="{E8F62801-0C66-460B-87D6-B662E5611516}" srcOrd="2" destOrd="0" presId="urn:microsoft.com/office/officeart/2005/8/layout/vList3"/>
    <dgm:cxn modelId="{26A20AFA-B780-4694-A203-53B4249E8DE6}" type="presParOf" srcId="{E8F62801-0C66-460B-87D6-B662E5611516}" destId="{9D77CE9F-5992-496B-8FEB-D78C41867DC8}" srcOrd="0" destOrd="0" presId="urn:microsoft.com/office/officeart/2005/8/layout/vList3"/>
    <dgm:cxn modelId="{D9ED8C96-FEE8-474F-B0D6-1F277EB07212}" type="presParOf" srcId="{E8F62801-0C66-460B-87D6-B662E5611516}" destId="{0FDA451F-094B-4E9F-868D-AF6392A6DD49}" srcOrd="1" destOrd="0" presId="urn:microsoft.com/office/officeart/2005/8/layout/vList3"/>
    <dgm:cxn modelId="{0C10FA47-6302-406F-BCCE-61879EFEEB6E}" type="presParOf" srcId="{F7CFB215-08D3-4E2D-B424-E80C2C871BBA}" destId="{05FE6AA4-C0F2-4969-BD36-C3D2429512D5}" srcOrd="3" destOrd="0" presId="urn:microsoft.com/office/officeart/2005/8/layout/vList3"/>
    <dgm:cxn modelId="{E3F5DEDF-8E19-4736-9401-8038316FC8E6}" type="presParOf" srcId="{F7CFB215-08D3-4E2D-B424-E80C2C871BBA}" destId="{E24A2C85-3E05-4E14-A734-25278271106D}" srcOrd="4" destOrd="0" presId="urn:microsoft.com/office/officeart/2005/8/layout/vList3"/>
    <dgm:cxn modelId="{CDB7811A-A347-447C-94E6-EA50189AAFD3}" type="presParOf" srcId="{E24A2C85-3E05-4E14-A734-25278271106D}" destId="{2C5B6033-ECBB-4F70-8913-E10A503B0F13}" srcOrd="0" destOrd="0" presId="urn:microsoft.com/office/officeart/2005/8/layout/vList3"/>
    <dgm:cxn modelId="{55D1D5B6-CF13-48C8-9C9C-AF09E7B316D6}" type="presParOf" srcId="{E24A2C85-3E05-4E14-A734-25278271106D}" destId="{E2931583-8972-4C58-8B2B-71DE51E698A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AEDF8-4B73-4FCF-A124-F5D342B6A77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05DC935-1583-40C1-B849-634377B6CFE2}">
      <dgm:prSet phldrT="[Text]"/>
      <dgm:spPr/>
      <dgm:t>
        <a:bodyPr/>
        <a:lstStyle/>
        <a:p>
          <a:r>
            <a:rPr lang="en-US" dirty="0"/>
            <a:t>No legal documents</a:t>
          </a:r>
        </a:p>
      </dgm:t>
    </dgm:pt>
    <dgm:pt modelId="{C1FC9040-94C2-4227-BDB7-CBC79C67807D}" type="parTrans" cxnId="{7A964CA6-A2AD-4F28-BB15-6D280FCC72B2}">
      <dgm:prSet/>
      <dgm:spPr/>
      <dgm:t>
        <a:bodyPr/>
        <a:lstStyle/>
        <a:p>
          <a:endParaRPr lang="en-US"/>
        </a:p>
      </dgm:t>
    </dgm:pt>
    <dgm:pt modelId="{ED068D5D-DF71-4EFF-ADF5-35BC84FB6065}" type="sibTrans" cxnId="{7A964CA6-A2AD-4F28-BB15-6D280FCC72B2}">
      <dgm:prSet/>
      <dgm:spPr/>
      <dgm:t>
        <a:bodyPr/>
        <a:lstStyle/>
        <a:p>
          <a:endParaRPr lang="en-US"/>
        </a:p>
      </dgm:t>
    </dgm:pt>
    <dgm:pt modelId="{960FB433-A73E-49CE-AABF-DF5BD556BB51}">
      <dgm:prSet/>
      <dgm:spPr/>
      <dgm:t>
        <a:bodyPr/>
        <a:lstStyle/>
        <a:p>
          <a:r>
            <a:rPr lang="en-US" dirty="0"/>
            <a:t>No real estimated financial value</a:t>
          </a:r>
        </a:p>
      </dgm:t>
    </dgm:pt>
    <dgm:pt modelId="{6BC1EF42-4FE5-4499-85B0-B4575CCE53F9}" type="parTrans" cxnId="{58D31909-9DB8-47AB-93E0-98AF7DAE2584}">
      <dgm:prSet/>
      <dgm:spPr/>
      <dgm:t>
        <a:bodyPr/>
        <a:lstStyle/>
        <a:p>
          <a:endParaRPr lang="en-US"/>
        </a:p>
      </dgm:t>
    </dgm:pt>
    <dgm:pt modelId="{4DAC32ED-0655-4E85-AF3F-7F619AE684C9}" type="sibTrans" cxnId="{58D31909-9DB8-47AB-93E0-98AF7DAE2584}">
      <dgm:prSet/>
      <dgm:spPr/>
      <dgm:t>
        <a:bodyPr/>
        <a:lstStyle/>
        <a:p>
          <a:endParaRPr lang="en-US"/>
        </a:p>
      </dgm:t>
    </dgm:pt>
    <dgm:pt modelId="{9B0D44EE-928E-473A-B1DB-19D7A9A848D7}">
      <dgm:prSet/>
      <dgm:spPr/>
      <dgm:t>
        <a:bodyPr/>
        <a:lstStyle/>
        <a:p>
          <a:r>
            <a:rPr lang="en-US"/>
            <a:t>May hold sentimental value</a:t>
          </a:r>
          <a:endParaRPr lang="en-US" dirty="0"/>
        </a:p>
      </dgm:t>
    </dgm:pt>
    <dgm:pt modelId="{777A546E-44C2-4973-9171-A26EFD26135E}" type="parTrans" cxnId="{D5FA3DDD-0330-4110-91D1-1F4AD080B436}">
      <dgm:prSet/>
      <dgm:spPr/>
      <dgm:t>
        <a:bodyPr/>
        <a:lstStyle/>
        <a:p>
          <a:endParaRPr lang="en-US"/>
        </a:p>
      </dgm:t>
    </dgm:pt>
    <dgm:pt modelId="{98ADC1DD-A9E0-4738-BEA3-CEF3EF8E2BD9}" type="sibTrans" cxnId="{D5FA3DDD-0330-4110-91D1-1F4AD080B436}">
      <dgm:prSet/>
      <dgm:spPr/>
      <dgm:t>
        <a:bodyPr/>
        <a:lstStyle/>
        <a:p>
          <a:endParaRPr lang="en-US"/>
        </a:p>
      </dgm:t>
    </dgm:pt>
    <dgm:pt modelId="{DB982D58-BED0-4935-9B2B-910180689D6B}" type="pres">
      <dgm:prSet presAssocID="{EA2AEDF8-4B73-4FCF-A124-F5D342B6A770}" presName="linear" presStyleCnt="0">
        <dgm:presLayoutVars>
          <dgm:dir/>
          <dgm:animLvl val="lvl"/>
          <dgm:resizeHandles val="exact"/>
        </dgm:presLayoutVars>
      </dgm:prSet>
      <dgm:spPr/>
    </dgm:pt>
    <dgm:pt modelId="{769BD557-209E-4F36-BE90-105EDC966FFB}" type="pres">
      <dgm:prSet presAssocID="{D05DC935-1583-40C1-B849-634377B6CFE2}" presName="parentLin" presStyleCnt="0"/>
      <dgm:spPr/>
    </dgm:pt>
    <dgm:pt modelId="{912323B9-08F5-46A7-9B44-0077BD67CFDE}" type="pres">
      <dgm:prSet presAssocID="{D05DC935-1583-40C1-B849-634377B6CFE2}" presName="parentLeftMargin" presStyleLbl="node1" presStyleIdx="0" presStyleCnt="3"/>
      <dgm:spPr/>
    </dgm:pt>
    <dgm:pt modelId="{04F57BC7-0F8F-4F04-8975-3DA7147B024E}" type="pres">
      <dgm:prSet presAssocID="{D05DC935-1583-40C1-B849-634377B6CFE2}" presName="parentText" presStyleLbl="node1" presStyleIdx="0" presStyleCnt="3">
        <dgm:presLayoutVars>
          <dgm:chMax val="0"/>
          <dgm:bulletEnabled val="1"/>
        </dgm:presLayoutVars>
      </dgm:prSet>
      <dgm:spPr/>
    </dgm:pt>
    <dgm:pt modelId="{28530A54-B61F-46C5-9CCD-D629A73571E5}" type="pres">
      <dgm:prSet presAssocID="{D05DC935-1583-40C1-B849-634377B6CFE2}" presName="negativeSpace" presStyleCnt="0"/>
      <dgm:spPr/>
    </dgm:pt>
    <dgm:pt modelId="{1C16937B-FF5E-4F9E-83FE-F1A595330A01}" type="pres">
      <dgm:prSet presAssocID="{D05DC935-1583-40C1-B849-634377B6CFE2}" presName="childText" presStyleLbl="conFgAcc1" presStyleIdx="0" presStyleCnt="3">
        <dgm:presLayoutVars>
          <dgm:bulletEnabled val="1"/>
        </dgm:presLayoutVars>
      </dgm:prSet>
      <dgm:spPr/>
    </dgm:pt>
    <dgm:pt modelId="{68F2AD60-705F-4275-A7AC-E889154BBDB5}" type="pres">
      <dgm:prSet presAssocID="{ED068D5D-DF71-4EFF-ADF5-35BC84FB6065}" presName="spaceBetweenRectangles" presStyleCnt="0"/>
      <dgm:spPr/>
    </dgm:pt>
    <dgm:pt modelId="{2E24D497-A822-49E4-B720-46517326F6E5}" type="pres">
      <dgm:prSet presAssocID="{960FB433-A73E-49CE-AABF-DF5BD556BB51}" presName="parentLin" presStyleCnt="0"/>
      <dgm:spPr/>
    </dgm:pt>
    <dgm:pt modelId="{50B4CB91-2EFB-4C9F-A4C6-2C573E6F25B8}" type="pres">
      <dgm:prSet presAssocID="{960FB433-A73E-49CE-AABF-DF5BD556BB51}" presName="parentLeftMargin" presStyleLbl="node1" presStyleIdx="0" presStyleCnt="3"/>
      <dgm:spPr/>
    </dgm:pt>
    <dgm:pt modelId="{BDC9692D-9ABA-497C-9C7A-84AFDAC40B6B}" type="pres">
      <dgm:prSet presAssocID="{960FB433-A73E-49CE-AABF-DF5BD556BB51}" presName="parentText" presStyleLbl="node1" presStyleIdx="1" presStyleCnt="3">
        <dgm:presLayoutVars>
          <dgm:chMax val="0"/>
          <dgm:bulletEnabled val="1"/>
        </dgm:presLayoutVars>
      </dgm:prSet>
      <dgm:spPr/>
    </dgm:pt>
    <dgm:pt modelId="{49E5505E-7560-4911-B289-49D3AF9F4987}" type="pres">
      <dgm:prSet presAssocID="{960FB433-A73E-49CE-AABF-DF5BD556BB51}" presName="negativeSpace" presStyleCnt="0"/>
      <dgm:spPr/>
    </dgm:pt>
    <dgm:pt modelId="{F3FE7061-7401-48BD-8D6C-A312F805F131}" type="pres">
      <dgm:prSet presAssocID="{960FB433-A73E-49CE-AABF-DF5BD556BB51}" presName="childText" presStyleLbl="conFgAcc1" presStyleIdx="1" presStyleCnt="3">
        <dgm:presLayoutVars>
          <dgm:bulletEnabled val="1"/>
        </dgm:presLayoutVars>
      </dgm:prSet>
      <dgm:spPr/>
    </dgm:pt>
    <dgm:pt modelId="{6C2DA561-6937-4C91-A464-22829491FD20}" type="pres">
      <dgm:prSet presAssocID="{4DAC32ED-0655-4E85-AF3F-7F619AE684C9}" presName="spaceBetweenRectangles" presStyleCnt="0"/>
      <dgm:spPr/>
    </dgm:pt>
    <dgm:pt modelId="{009BB987-533F-4D66-8139-9AC024161A41}" type="pres">
      <dgm:prSet presAssocID="{9B0D44EE-928E-473A-B1DB-19D7A9A848D7}" presName="parentLin" presStyleCnt="0"/>
      <dgm:spPr/>
    </dgm:pt>
    <dgm:pt modelId="{AFEA1054-878A-4F85-A441-6F61B1317F13}" type="pres">
      <dgm:prSet presAssocID="{9B0D44EE-928E-473A-B1DB-19D7A9A848D7}" presName="parentLeftMargin" presStyleLbl="node1" presStyleIdx="1" presStyleCnt="3"/>
      <dgm:spPr/>
    </dgm:pt>
    <dgm:pt modelId="{0C563565-38EC-4F01-A8B2-EDB96F80024C}" type="pres">
      <dgm:prSet presAssocID="{9B0D44EE-928E-473A-B1DB-19D7A9A848D7}" presName="parentText" presStyleLbl="node1" presStyleIdx="2" presStyleCnt="3">
        <dgm:presLayoutVars>
          <dgm:chMax val="0"/>
          <dgm:bulletEnabled val="1"/>
        </dgm:presLayoutVars>
      </dgm:prSet>
      <dgm:spPr/>
    </dgm:pt>
    <dgm:pt modelId="{9EA565F3-CBDA-4ACB-9819-75FB38C3E4BE}" type="pres">
      <dgm:prSet presAssocID="{9B0D44EE-928E-473A-B1DB-19D7A9A848D7}" presName="negativeSpace" presStyleCnt="0"/>
      <dgm:spPr/>
    </dgm:pt>
    <dgm:pt modelId="{E4F01EBC-5A0D-4279-84DF-D88E51FB6953}" type="pres">
      <dgm:prSet presAssocID="{9B0D44EE-928E-473A-B1DB-19D7A9A848D7}" presName="childText" presStyleLbl="conFgAcc1" presStyleIdx="2" presStyleCnt="3">
        <dgm:presLayoutVars>
          <dgm:bulletEnabled val="1"/>
        </dgm:presLayoutVars>
      </dgm:prSet>
      <dgm:spPr/>
    </dgm:pt>
  </dgm:ptLst>
  <dgm:cxnLst>
    <dgm:cxn modelId="{05B6EC00-43A2-4BF0-8FD4-5276A95A49D8}" type="presOf" srcId="{9B0D44EE-928E-473A-B1DB-19D7A9A848D7}" destId="{0C563565-38EC-4F01-A8B2-EDB96F80024C}" srcOrd="1" destOrd="0" presId="urn:microsoft.com/office/officeart/2005/8/layout/list1"/>
    <dgm:cxn modelId="{6535D108-5ED2-4E3B-AE6D-7E88AA8C5552}" type="presOf" srcId="{960FB433-A73E-49CE-AABF-DF5BD556BB51}" destId="{BDC9692D-9ABA-497C-9C7A-84AFDAC40B6B}" srcOrd="1" destOrd="0" presId="urn:microsoft.com/office/officeart/2005/8/layout/list1"/>
    <dgm:cxn modelId="{58D31909-9DB8-47AB-93E0-98AF7DAE2584}" srcId="{EA2AEDF8-4B73-4FCF-A124-F5D342B6A770}" destId="{960FB433-A73E-49CE-AABF-DF5BD556BB51}" srcOrd="1" destOrd="0" parTransId="{6BC1EF42-4FE5-4499-85B0-B4575CCE53F9}" sibTransId="{4DAC32ED-0655-4E85-AF3F-7F619AE684C9}"/>
    <dgm:cxn modelId="{C6DB3836-C764-45A1-A326-3942146FF43F}" type="presOf" srcId="{EA2AEDF8-4B73-4FCF-A124-F5D342B6A770}" destId="{DB982D58-BED0-4935-9B2B-910180689D6B}" srcOrd="0" destOrd="0" presId="urn:microsoft.com/office/officeart/2005/8/layout/list1"/>
    <dgm:cxn modelId="{B784893D-7B36-401C-96A9-8AA97B1F7BC3}" type="presOf" srcId="{D05DC935-1583-40C1-B849-634377B6CFE2}" destId="{04F57BC7-0F8F-4F04-8975-3DA7147B024E}" srcOrd="1" destOrd="0" presId="urn:microsoft.com/office/officeart/2005/8/layout/list1"/>
    <dgm:cxn modelId="{74BD4048-4D3C-4E17-BF34-2F32A0CB0466}" type="presOf" srcId="{D05DC935-1583-40C1-B849-634377B6CFE2}" destId="{912323B9-08F5-46A7-9B44-0077BD67CFDE}" srcOrd="0" destOrd="0" presId="urn:microsoft.com/office/officeart/2005/8/layout/list1"/>
    <dgm:cxn modelId="{D1530273-C2FF-4BB3-9DE0-B86D939A9EB0}" type="presOf" srcId="{960FB433-A73E-49CE-AABF-DF5BD556BB51}" destId="{50B4CB91-2EFB-4C9F-A4C6-2C573E6F25B8}" srcOrd="0" destOrd="0" presId="urn:microsoft.com/office/officeart/2005/8/layout/list1"/>
    <dgm:cxn modelId="{D0AE7692-FD1B-4A56-A772-6896F826B7F3}" type="presOf" srcId="{9B0D44EE-928E-473A-B1DB-19D7A9A848D7}" destId="{AFEA1054-878A-4F85-A441-6F61B1317F13}" srcOrd="0" destOrd="0" presId="urn:microsoft.com/office/officeart/2005/8/layout/list1"/>
    <dgm:cxn modelId="{7A964CA6-A2AD-4F28-BB15-6D280FCC72B2}" srcId="{EA2AEDF8-4B73-4FCF-A124-F5D342B6A770}" destId="{D05DC935-1583-40C1-B849-634377B6CFE2}" srcOrd="0" destOrd="0" parTransId="{C1FC9040-94C2-4227-BDB7-CBC79C67807D}" sibTransId="{ED068D5D-DF71-4EFF-ADF5-35BC84FB6065}"/>
    <dgm:cxn modelId="{D5FA3DDD-0330-4110-91D1-1F4AD080B436}" srcId="{EA2AEDF8-4B73-4FCF-A124-F5D342B6A770}" destId="{9B0D44EE-928E-473A-B1DB-19D7A9A848D7}" srcOrd="2" destOrd="0" parTransId="{777A546E-44C2-4973-9171-A26EFD26135E}" sibTransId="{98ADC1DD-A9E0-4738-BEA3-CEF3EF8E2BD9}"/>
    <dgm:cxn modelId="{FE3E8E0F-0716-44E0-88BC-7EA5B020DF40}" type="presParOf" srcId="{DB982D58-BED0-4935-9B2B-910180689D6B}" destId="{769BD557-209E-4F36-BE90-105EDC966FFB}" srcOrd="0" destOrd="0" presId="urn:microsoft.com/office/officeart/2005/8/layout/list1"/>
    <dgm:cxn modelId="{36D25E81-B3CA-435C-8FAC-E65E6C963538}" type="presParOf" srcId="{769BD557-209E-4F36-BE90-105EDC966FFB}" destId="{912323B9-08F5-46A7-9B44-0077BD67CFDE}" srcOrd="0" destOrd="0" presId="urn:microsoft.com/office/officeart/2005/8/layout/list1"/>
    <dgm:cxn modelId="{946C5E2D-7E58-4FD1-B5C4-CE300A788E2B}" type="presParOf" srcId="{769BD557-209E-4F36-BE90-105EDC966FFB}" destId="{04F57BC7-0F8F-4F04-8975-3DA7147B024E}" srcOrd="1" destOrd="0" presId="urn:microsoft.com/office/officeart/2005/8/layout/list1"/>
    <dgm:cxn modelId="{C0ECD5D8-4902-421A-89A4-72A5C64AE988}" type="presParOf" srcId="{DB982D58-BED0-4935-9B2B-910180689D6B}" destId="{28530A54-B61F-46C5-9CCD-D629A73571E5}" srcOrd="1" destOrd="0" presId="urn:microsoft.com/office/officeart/2005/8/layout/list1"/>
    <dgm:cxn modelId="{9763AA99-4207-4557-AF11-0615475A32C5}" type="presParOf" srcId="{DB982D58-BED0-4935-9B2B-910180689D6B}" destId="{1C16937B-FF5E-4F9E-83FE-F1A595330A01}" srcOrd="2" destOrd="0" presId="urn:microsoft.com/office/officeart/2005/8/layout/list1"/>
    <dgm:cxn modelId="{30759FB8-75F4-4F9D-9E1D-86A0503B3FC8}" type="presParOf" srcId="{DB982D58-BED0-4935-9B2B-910180689D6B}" destId="{68F2AD60-705F-4275-A7AC-E889154BBDB5}" srcOrd="3" destOrd="0" presId="urn:microsoft.com/office/officeart/2005/8/layout/list1"/>
    <dgm:cxn modelId="{E0EB90D0-2A10-4E9F-8CDD-9233698F13F5}" type="presParOf" srcId="{DB982D58-BED0-4935-9B2B-910180689D6B}" destId="{2E24D497-A822-49E4-B720-46517326F6E5}" srcOrd="4" destOrd="0" presId="urn:microsoft.com/office/officeart/2005/8/layout/list1"/>
    <dgm:cxn modelId="{74A2F049-F3A7-4566-A164-FAA67218A15F}" type="presParOf" srcId="{2E24D497-A822-49E4-B720-46517326F6E5}" destId="{50B4CB91-2EFB-4C9F-A4C6-2C573E6F25B8}" srcOrd="0" destOrd="0" presId="urn:microsoft.com/office/officeart/2005/8/layout/list1"/>
    <dgm:cxn modelId="{9D87DF2E-F76E-458F-A66E-0370F9DFF43D}" type="presParOf" srcId="{2E24D497-A822-49E4-B720-46517326F6E5}" destId="{BDC9692D-9ABA-497C-9C7A-84AFDAC40B6B}" srcOrd="1" destOrd="0" presId="urn:microsoft.com/office/officeart/2005/8/layout/list1"/>
    <dgm:cxn modelId="{83ED53AF-E65D-4491-99FC-13615E92F8A1}" type="presParOf" srcId="{DB982D58-BED0-4935-9B2B-910180689D6B}" destId="{49E5505E-7560-4911-B289-49D3AF9F4987}" srcOrd="5" destOrd="0" presId="urn:microsoft.com/office/officeart/2005/8/layout/list1"/>
    <dgm:cxn modelId="{D8819CAD-3397-4571-9795-0310E8A9DFF0}" type="presParOf" srcId="{DB982D58-BED0-4935-9B2B-910180689D6B}" destId="{F3FE7061-7401-48BD-8D6C-A312F805F131}" srcOrd="6" destOrd="0" presId="urn:microsoft.com/office/officeart/2005/8/layout/list1"/>
    <dgm:cxn modelId="{100F5669-483B-41CA-9AB7-8E621E7FDD9D}" type="presParOf" srcId="{DB982D58-BED0-4935-9B2B-910180689D6B}" destId="{6C2DA561-6937-4C91-A464-22829491FD20}" srcOrd="7" destOrd="0" presId="urn:microsoft.com/office/officeart/2005/8/layout/list1"/>
    <dgm:cxn modelId="{4672BC44-459A-4C2F-9F31-CFD8216F25FE}" type="presParOf" srcId="{DB982D58-BED0-4935-9B2B-910180689D6B}" destId="{009BB987-533F-4D66-8139-9AC024161A41}" srcOrd="8" destOrd="0" presId="urn:microsoft.com/office/officeart/2005/8/layout/list1"/>
    <dgm:cxn modelId="{1D460902-0339-4446-AB38-BCAFA390988D}" type="presParOf" srcId="{009BB987-533F-4D66-8139-9AC024161A41}" destId="{AFEA1054-878A-4F85-A441-6F61B1317F13}" srcOrd="0" destOrd="0" presId="urn:microsoft.com/office/officeart/2005/8/layout/list1"/>
    <dgm:cxn modelId="{2962BB76-5FE7-4C85-8CC7-C1B455DDB38F}" type="presParOf" srcId="{009BB987-533F-4D66-8139-9AC024161A41}" destId="{0C563565-38EC-4F01-A8B2-EDB96F80024C}" srcOrd="1" destOrd="0" presId="urn:microsoft.com/office/officeart/2005/8/layout/list1"/>
    <dgm:cxn modelId="{44C25F1A-7388-410C-8866-F2044C1BFAFA}" type="presParOf" srcId="{DB982D58-BED0-4935-9B2B-910180689D6B}" destId="{9EA565F3-CBDA-4ACB-9819-75FB38C3E4BE}" srcOrd="9" destOrd="0" presId="urn:microsoft.com/office/officeart/2005/8/layout/list1"/>
    <dgm:cxn modelId="{2C460CDA-3AEB-461C-AE17-93A74902756E}" type="presParOf" srcId="{DB982D58-BED0-4935-9B2B-910180689D6B}" destId="{E4F01EBC-5A0D-4279-84DF-D88E51FB695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53FF0-E29F-4E87-A2BE-A6AE19881C34}">
      <dsp:nvSpPr>
        <dsp:cNvPr id="0" name=""/>
        <dsp:cNvSpPr/>
      </dsp:nvSpPr>
      <dsp:spPr>
        <a:xfrm rot="10800000">
          <a:off x="1837456" y="1466"/>
          <a:ext cx="6124250" cy="117952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Understand what is in your estate</a:t>
          </a:r>
          <a:endParaRPr lang="en-US" sz="2400" kern="1200" dirty="0"/>
        </a:p>
      </dsp:txBody>
      <dsp:txXfrm rot="10800000">
        <a:off x="2132338" y="1466"/>
        <a:ext cx="5829368" cy="1179527"/>
      </dsp:txXfrm>
    </dsp:sp>
    <dsp:sp modelId="{0D8D662E-BF69-4616-AD7E-CA29EA834B4D}">
      <dsp:nvSpPr>
        <dsp:cNvPr id="0" name=""/>
        <dsp:cNvSpPr/>
      </dsp:nvSpPr>
      <dsp:spPr>
        <a:xfrm>
          <a:off x="1247692" y="1466"/>
          <a:ext cx="1179527" cy="11795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A451F-094B-4E9F-868D-AF6392A6DD49}">
      <dsp:nvSpPr>
        <dsp:cNvPr id="0" name=""/>
        <dsp:cNvSpPr/>
      </dsp:nvSpPr>
      <dsp:spPr>
        <a:xfrm rot="10800000">
          <a:off x="1837456" y="1533090"/>
          <a:ext cx="6124250" cy="1179527"/>
        </a:xfrm>
        <a:prstGeom prst="homePlate">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Discuss estate planning considerations</a:t>
          </a:r>
        </a:p>
      </dsp:txBody>
      <dsp:txXfrm rot="10800000">
        <a:off x="2132338" y="1533090"/>
        <a:ext cx="5829368" cy="1179527"/>
      </dsp:txXfrm>
    </dsp:sp>
    <dsp:sp modelId="{9D77CE9F-5992-496B-8FEB-D78C41867DC8}">
      <dsp:nvSpPr>
        <dsp:cNvPr id="0" name=""/>
        <dsp:cNvSpPr/>
      </dsp:nvSpPr>
      <dsp:spPr>
        <a:xfrm>
          <a:off x="1247692" y="1533090"/>
          <a:ext cx="1179527" cy="11795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31583-8972-4C58-8B2B-71DE51E698AD}">
      <dsp:nvSpPr>
        <dsp:cNvPr id="0" name=""/>
        <dsp:cNvSpPr/>
      </dsp:nvSpPr>
      <dsp:spPr>
        <a:xfrm rot="10800000">
          <a:off x="1837456" y="3031240"/>
          <a:ext cx="6124250" cy="1179527"/>
        </a:xfrm>
        <a:prstGeom prst="homePlate">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13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Document your wishes</a:t>
          </a:r>
        </a:p>
      </dsp:txBody>
      <dsp:txXfrm rot="10800000">
        <a:off x="2132338" y="3031240"/>
        <a:ext cx="5829368" cy="1179527"/>
      </dsp:txXfrm>
    </dsp:sp>
    <dsp:sp modelId="{2C5B6033-ECBB-4F70-8913-E10A503B0F13}">
      <dsp:nvSpPr>
        <dsp:cNvPr id="0" name=""/>
        <dsp:cNvSpPr/>
      </dsp:nvSpPr>
      <dsp:spPr>
        <a:xfrm>
          <a:off x="1247692" y="3064715"/>
          <a:ext cx="1179527" cy="11795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6937B-FF5E-4F9E-83FE-F1A595330A01}">
      <dsp:nvSpPr>
        <dsp:cNvPr id="0" name=""/>
        <dsp:cNvSpPr/>
      </dsp:nvSpPr>
      <dsp:spPr>
        <a:xfrm>
          <a:off x="0" y="386280"/>
          <a:ext cx="8469631"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F57BC7-0F8F-4F04-8975-3DA7147B024E}">
      <dsp:nvSpPr>
        <dsp:cNvPr id="0" name=""/>
        <dsp:cNvSpPr/>
      </dsp:nvSpPr>
      <dsp:spPr>
        <a:xfrm>
          <a:off x="423481" y="32040"/>
          <a:ext cx="5928741"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92" tIns="0" rIns="224092" bIns="0" numCol="1" spcCol="1270" anchor="ctr" anchorCtr="0">
          <a:noAutofit/>
        </a:bodyPr>
        <a:lstStyle/>
        <a:p>
          <a:pPr marL="0" lvl="0" indent="0" algn="l" defTabSz="1066800">
            <a:lnSpc>
              <a:spcPct val="90000"/>
            </a:lnSpc>
            <a:spcBef>
              <a:spcPct val="0"/>
            </a:spcBef>
            <a:spcAft>
              <a:spcPct val="35000"/>
            </a:spcAft>
            <a:buNone/>
          </a:pPr>
          <a:r>
            <a:rPr lang="en-US" sz="2400" kern="1200" dirty="0"/>
            <a:t>No legal documents</a:t>
          </a:r>
        </a:p>
      </dsp:txBody>
      <dsp:txXfrm>
        <a:off x="458066" y="66625"/>
        <a:ext cx="5859571" cy="639310"/>
      </dsp:txXfrm>
    </dsp:sp>
    <dsp:sp modelId="{F3FE7061-7401-48BD-8D6C-A312F805F131}">
      <dsp:nvSpPr>
        <dsp:cNvPr id="0" name=""/>
        <dsp:cNvSpPr/>
      </dsp:nvSpPr>
      <dsp:spPr>
        <a:xfrm>
          <a:off x="0" y="1474920"/>
          <a:ext cx="8469631" cy="604800"/>
        </a:xfrm>
        <a:prstGeom prst="rect">
          <a:avLst/>
        </a:prstGeom>
        <a:solidFill>
          <a:schemeClr val="lt1">
            <a:alpha val="90000"/>
            <a:hueOff val="0"/>
            <a:satOff val="0"/>
            <a:lumOff val="0"/>
            <a:alphaOff val="0"/>
          </a:schemeClr>
        </a:solidFill>
        <a:ln w="12700" cap="flat" cmpd="sng" algn="ctr">
          <a:solidFill>
            <a:schemeClr val="accent5">
              <a:hueOff val="-862213"/>
              <a:satOff val="-323"/>
              <a:lumOff val="-6373"/>
              <a:alphaOff val="0"/>
            </a:schemeClr>
          </a:solidFill>
          <a:prstDash val="solid"/>
        </a:ln>
        <a:effectLst/>
      </dsp:spPr>
      <dsp:style>
        <a:lnRef idx="2">
          <a:scrgbClr r="0" g="0" b="0"/>
        </a:lnRef>
        <a:fillRef idx="1">
          <a:scrgbClr r="0" g="0" b="0"/>
        </a:fillRef>
        <a:effectRef idx="0">
          <a:scrgbClr r="0" g="0" b="0"/>
        </a:effectRef>
        <a:fontRef idx="minor"/>
      </dsp:style>
    </dsp:sp>
    <dsp:sp modelId="{BDC9692D-9ABA-497C-9C7A-84AFDAC40B6B}">
      <dsp:nvSpPr>
        <dsp:cNvPr id="0" name=""/>
        <dsp:cNvSpPr/>
      </dsp:nvSpPr>
      <dsp:spPr>
        <a:xfrm>
          <a:off x="423481" y="1120680"/>
          <a:ext cx="5928741" cy="708480"/>
        </a:xfrm>
        <a:prstGeom prst="roundRect">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92" tIns="0" rIns="224092" bIns="0" numCol="1" spcCol="1270" anchor="ctr" anchorCtr="0">
          <a:noAutofit/>
        </a:bodyPr>
        <a:lstStyle/>
        <a:p>
          <a:pPr marL="0" lvl="0" indent="0" algn="l" defTabSz="1066800">
            <a:lnSpc>
              <a:spcPct val="90000"/>
            </a:lnSpc>
            <a:spcBef>
              <a:spcPct val="0"/>
            </a:spcBef>
            <a:spcAft>
              <a:spcPct val="35000"/>
            </a:spcAft>
            <a:buNone/>
          </a:pPr>
          <a:r>
            <a:rPr lang="en-US" sz="2400" kern="1200" dirty="0"/>
            <a:t>No real estimated financial value</a:t>
          </a:r>
        </a:p>
      </dsp:txBody>
      <dsp:txXfrm>
        <a:off x="458066" y="1155265"/>
        <a:ext cx="5859571" cy="639310"/>
      </dsp:txXfrm>
    </dsp:sp>
    <dsp:sp modelId="{E4F01EBC-5A0D-4279-84DF-D88E51FB6953}">
      <dsp:nvSpPr>
        <dsp:cNvPr id="0" name=""/>
        <dsp:cNvSpPr/>
      </dsp:nvSpPr>
      <dsp:spPr>
        <a:xfrm>
          <a:off x="0" y="2563560"/>
          <a:ext cx="8469631" cy="604800"/>
        </a:xfrm>
        <a:prstGeom prst="rect">
          <a:avLst/>
        </a:prstGeom>
        <a:solidFill>
          <a:schemeClr val="lt1">
            <a:alpha val="90000"/>
            <a:hueOff val="0"/>
            <a:satOff val="0"/>
            <a:lumOff val="0"/>
            <a:alphaOff val="0"/>
          </a:schemeClr>
        </a:solidFill>
        <a:ln w="12700" cap="flat" cmpd="sng" algn="ctr">
          <a:solidFill>
            <a:schemeClr val="accent5">
              <a:hueOff val="-1724427"/>
              <a:satOff val="-647"/>
              <a:lumOff val="-12746"/>
              <a:alphaOff val="0"/>
            </a:schemeClr>
          </a:solidFill>
          <a:prstDash val="solid"/>
        </a:ln>
        <a:effectLst/>
      </dsp:spPr>
      <dsp:style>
        <a:lnRef idx="2">
          <a:scrgbClr r="0" g="0" b="0"/>
        </a:lnRef>
        <a:fillRef idx="1">
          <a:scrgbClr r="0" g="0" b="0"/>
        </a:fillRef>
        <a:effectRef idx="0">
          <a:scrgbClr r="0" g="0" b="0"/>
        </a:effectRef>
        <a:fontRef idx="minor"/>
      </dsp:style>
    </dsp:sp>
    <dsp:sp modelId="{0C563565-38EC-4F01-A8B2-EDB96F80024C}">
      <dsp:nvSpPr>
        <dsp:cNvPr id="0" name=""/>
        <dsp:cNvSpPr/>
      </dsp:nvSpPr>
      <dsp:spPr>
        <a:xfrm>
          <a:off x="423481" y="2209320"/>
          <a:ext cx="5928741" cy="708480"/>
        </a:xfrm>
        <a:prstGeom prst="roundRect">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092" tIns="0" rIns="224092" bIns="0" numCol="1" spcCol="1270" anchor="ctr" anchorCtr="0">
          <a:noAutofit/>
        </a:bodyPr>
        <a:lstStyle/>
        <a:p>
          <a:pPr marL="0" lvl="0" indent="0" algn="l" defTabSz="1066800">
            <a:lnSpc>
              <a:spcPct val="90000"/>
            </a:lnSpc>
            <a:spcBef>
              <a:spcPct val="0"/>
            </a:spcBef>
            <a:spcAft>
              <a:spcPct val="35000"/>
            </a:spcAft>
            <a:buNone/>
          </a:pPr>
          <a:r>
            <a:rPr lang="en-US" sz="2400" kern="1200"/>
            <a:t>May hold sentimental value</a:t>
          </a:r>
          <a:endParaRPr lang="en-US" sz="2400" kern="1200" dirty="0"/>
        </a:p>
      </dsp:txBody>
      <dsp:txXfrm>
        <a:off x="458066" y="2243905"/>
        <a:ext cx="5859571"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99AE64-0220-49C5-B960-D3AD0FE39535}" type="datetimeFigureOut">
              <a:rPr lang="en-US" smtClean="0"/>
              <a:t>9/21/2022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C129C7-9502-4914-ADD9-30A9B3395491}" type="slidenum">
              <a:rPr lang="en-US" smtClean="0"/>
              <a:t>‹#›</a:t>
            </a:fld>
            <a:endParaRPr lang="en-US"/>
          </a:p>
        </p:txBody>
      </p:sp>
    </p:spTree>
    <p:extLst>
      <p:ext uri="{BB962C8B-B14F-4D97-AF65-F5344CB8AC3E}">
        <p14:creationId xmlns:p14="http://schemas.microsoft.com/office/powerpoint/2010/main" val="12929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6BFE780-4B97-4708-B97F-94D8ADC6D799}"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466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6BFE780-4B97-4708-B97F-94D8ADC6D799}"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7993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11</a:t>
            </a:fld>
            <a:endParaRPr lang="en-US"/>
          </a:p>
        </p:txBody>
      </p:sp>
    </p:spTree>
    <p:extLst>
      <p:ext uri="{BB962C8B-B14F-4D97-AF65-F5344CB8AC3E}">
        <p14:creationId xmlns:p14="http://schemas.microsoft.com/office/powerpoint/2010/main" val="120942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2</a:t>
            </a:fld>
            <a:endParaRPr lang="en-US"/>
          </a:p>
        </p:txBody>
      </p:sp>
    </p:spTree>
    <p:extLst>
      <p:ext uri="{BB962C8B-B14F-4D97-AF65-F5344CB8AC3E}">
        <p14:creationId xmlns:p14="http://schemas.microsoft.com/office/powerpoint/2010/main" val="156042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3</a:t>
            </a:fld>
            <a:endParaRPr lang="en-US"/>
          </a:p>
        </p:txBody>
      </p:sp>
    </p:spTree>
    <p:extLst>
      <p:ext uri="{BB962C8B-B14F-4D97-AF65-F5344CB8AC3E}">
        <p14:creationId xmlns:p14="http://schemas.microsoft.com/office/powerpoint/2010/main" val="122327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4</a:t>
            </a:fld>
            <a:endParaRPr lang="en-US"/>
          </a:p>
        </p:txBody>
      </p:sp>
    </p:spTree>
    <p:extLst>
      <p:ext uri="{BB962C8B-B14F-4D97-AF65-F5344CB8AC3E}">
        <p14:creationId xmlns:p14="http://schemas.microsoft.com/office/powerpoint/2010/main" val="3169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5</a:t>
            </a:fld>
            <a:endParaRPr lang="en-US"/>
          </a:p>
        </p:txBody>
      </p:sp>
    </p:spTree>
    <p:extLst>
      <p:ext uri="{BB962C8B-B14F-4D97-AF65-F5344CB8AC3E}">
        <p14:creationId xmlns:p14="http://schemas.microsoft.com/office/powerpoint/2010/main" val="377564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2C129C7-9502-4914-ADD9-30A9B3395491}" type="slidenum">
              <a:rPr lang="en-US" smtClean="0"/>
              <a:t>6</a:t>
            </a:fld>
            <a:endParaRPr lang="en-US"/>
          </a:p>
        </p:txBody>
      </p:sp>
    </p:spTree>
    <p:extLst>
      <p:ext uri="{BB962C8B-B14F-4D97-AF65-F5344CB8AC3E}">
        <p14:creationId xmlns:p14="http://schemas.microsoft.com/office/powerpoint/2010/main" val="2393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C129C7-9502-4914-ADD9-30A9B3395491}" type="slidenum">
              <a:rPr lang="en-US" smtClean="0"/>
              <a:t>7</a:t>
            </a:fld>
            <a:endParaRPr lang="en-US"/>
          </a:p>
        </p:txBody>
      </p:sp>
    </p:spTree>
    <p:extLst>
      <p:ext uri="{BB962C8B-B14F-4D97-AF65-F5344CB8AC3E}">
        <p14:creationId xmlns:p14="http://schemas.microsoft.com/office/powerpoint/2010/main" val="281510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8</a:t>
            </a:fld>
            <a:endParaRPr lang="en-US"/>
          </a:p>
        </p:txBody>
      </p:sp>
    </p:spTree>
    <p:extLst>
      <p:ext uri="{BB962C8B-B14F-4D97-AF65-F5344CB8AC3E}">
        <p14:creationId xmlns:p14="http://schemas.microsoft.com/office/powerpoint/2010/main" val="180465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C129C7-9502-4914-ADD9-30A9B3395491}" type="slidenum">
              <a:rPr lang="en-US" smtClean="0"/>
              <a:t>9</a:t>
            </a:fld>
            <a:endParaRPr lang="en-US"/>
          </a:p>
        </p:txBody>
      </p:sp>
    </p:spTree>
    <p:extLst>
      <p:ext uri="{BB962C8B-B14F-4D97-AF65-F5344CB8AC3E}">
        <p14:creationId xmlns:p14="http://schemas.microsoft.com/office/powerpoint/2010/main" val="152159056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855ACC-2244-4DAE-BCA1-615A792D4493}"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1DE7BCC8-2F6B-422E-A5E6-27A90A73B931}" type="slidenum">
              <a:rPr lang="en-US" smtClean="0"/>
              <a:t>‹#›</a:t>
            </a:fld>
            <a:endParaRPr lang="en-US"/>
          </a:p>
        </p:txBody>
      </p:sp>
    </p:spTree>
    <p:extLst>
      <p:ext uri="{BB962C8B-B14F-4D97-AF65-F5344CB8AC3E}">
        <p14:creationId xmlns:p14="http://schemas.microsoft.com/office/powerpoint/2010/main" val="269003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8B14F-4961-4747-A01C-6ED9E69E82AA}"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293399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9EDB5D-10F7-4757-9067-DAB309FE84D0}"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42248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EAAAD-4D66-437E-B661-CD34BA8455F2}"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276094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8CD12670-F91C-4EDF-AFF0-F25691A295E9}" type="datetime1">
              <a:rPr lang="en-US" smtClean="0"/>
              <a:t>9/21/2022</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E7BCC8-2F6B-422E-A5E6-27A90A73B931}" type="slidenum">
              <a:rPr lang="en-US" smtClean="0"/>
              <a:t>‹#›</a:t>
            </a:fld>
            <a:endParaRPr lang="en-US"/>
          </a:p>
        </p:txBody>
      </p:sp>
    </p:spTree>
    <p:extLst>
      <p:ext uri="{BB962C8B-B14F-4D97-AF65-F5344CB8AC3E}">
        <p14:creationId xmlns:p14="http://schemas.microsoft.com/office/powerpoint/2010/main" val="1203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2DA981-D2E2-4D01-883E-4F44262C722F}" type="datetime1">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2695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C0726-54F1-4137-A593-4CFD68E563EB}" type="datetime1">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8712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65AB5-05C8-41F9-B0EA-4D0EF794039D}" type="datetime1">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94958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21B26-A444-4B72-8765-A4EA90855B4A}" type="datetime1">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73719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A77EA-5B3D-4693-B342-9E6FB543E5C1}" type="datetime1">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84184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8BBB977C-ECB3-4E16-8327-44558B040914}" type="datetime1">
              <a:rPr lang="en-US" smtClean="0"/>
              <a:t>9/21/2022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E7BCC8-2F6B-422E-A5E6-27A90A73B931}" type="slidenum">
              <a:rPr lang="en-US" smtClean="0"/>
              <a:t>‹#›</a:t>
            </a:fld>
            <a:endParaRPr lang="en-US"/>
          </a:p>
        </p:txBody>
      </p:sp>
    </p:spTree>
    <p:extLst>
      <p:ext uri="{BB962C8B-B14F-4D97-AF65-F5344CB8AC3E}">
        <p14:creationId xmlns:p14="http://schemas.microsoft.com/office/powerpoint/2010/main" val="38737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r>
              <a:rPr lang="en-US"/>
              <a:t>20XX</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en-US"/>
              <a:t>Sample footer text</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506633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nichole.huff@uky.edu"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svg"/><Relationship Id="rId4" Type="http://schemas.microsoft.com/office/2007/relationships/hdphoto" Target="../media/hdphoto2.wdp"/><Relationship Id="rId9" Type="http://schemas.openxmlformats.org/officeDocument/2006/relationships/image" Target="../media/image14.png"/><Relationship Id="rId14"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2.png"/><Relationship Id="rId4" Type="http://schemas.microsoft.com/office/2007/relationships/hdphoto" Target="../media/hdphoto2.wdp"/><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a:extLst>
              <a:ext uri="{FF2B5EF4-FFF2-40B4-BE49-F238E27FC236}">
                <a16:creationId xmlns:a16="http://schemas.microsoft.com/office/drawing/2014/main" id="{495636FB-6D30-EE04-6AE3-44722C2CB717}"/>
              </a:ext>
            </a:extLst>
          </p:cNvPr>
          <p:cNvSpPr>
            <a:spLocks noGrp="1"/>
          </p:cNvSpPr>
          <p:nvPr>
            <p:ph type="subTitle" idx="4294967295"/>
          </p:nvPr>
        </p:nvSpPr>
        <p:spPr>
          <a:xfrm>
            <a:off x="2696880" y="3886518"/>
            <a:ext cx="7891463" cy="1069975"/>
          </a:xfrm>
          <a:noFill/>
        </p:spPr>
        <p:txBody>
          <a:bodyPr/>
          <a:lstStyle/>
          <a:p>
            <a:pPr marL="0" indent="0" algn="r">
              <a:spcBef>
                <a:spcPts val="0"/>
              </a:spcBef>
              <a:spcAft>
                <a:spcPts val="0"/>
              </a:spcAft>
              <a:buNone/>
            </a:pPr>
            <a:r>
              <a:rPr lang="en-US" b="1" dirty="0">
                <a:solidFill>
                  <a:srgbClr val="967E96"/>
                </a:solidFill>
              </a:rPr>
              <a:t>Kentucky Extension </a:t>
            </a:r>
          </a:p>
          <a:p>
            <a:pPr marL="0" indent="0" algn="r">
              <a:spcBef>
                <a:spcPts val="0"/>
              </a:spcBef>
              <a:spcAft>
                <a:spcPts val="0"/>
              </a:spcAft>
              <a:buNone/>
            </a:pPr>
            <a:r>
              <a:rPr lang="en-US" b="1" dirty="0">
                <a:solidFill>
                  <a:srgbClr val="967E96"/>
                </a:solidFill>
              </a:rPr>
              <a:t>Homemakers Association</a:t>
            </a:r>
          </a:p>
          <a:p>
            <a:pPr marL="0" indent="0" algn="r">
              <a:spcBef>
                <a:spcPts val="0"/>
              </a:spcBef>
              <a:spcAft>
                <a:spcPts val="0"/>
              </a:spcAft>
              <a:buNone/>
            </a:pPr>
            <a:r>
              <a:rPr lang="en-US" b="1" dirty="0">
                <a:solidFill>
                  <a:srgbClr val="967E96"/>
                </a:solidFill>
              </a:rPr>
              <a:t> (KEHA) Leader Lesson</a:t>
            </a:r>
          </a:p>
        </p:txBody>
      </p:sp>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657" y="2017136"/>
            <a:ext cx="8984686" cy="1680092"/>
          </a:xfrm>
          <a:prstGeom prst="rect">
            <a:avLst/>
          </a:prstGeom>
        </p:spPr>
      </p:pic>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fld id="{1DE7BCC8-2F6B-422E-A5E6-27A90A73B931}" type="slidenum">
              <a:rPr lang="en-US" smtClean="0"/>
              <a:t>1</a:t>
            </a:fld>
            <a:endParaRPr lang="en-US" dirty="0"/>
          </a:p>
        </p:txBody>
      </p:sp>
    </p:spTree>
    <p:extLst>
      <p:ext uri="{BB962C8B-B14F-4D97-AF65-F5344CB8AC3E}">
        <p14:creationId xmlns:p14="http://schemas.microsoft.com/office/powerpoint/2010/main" val="319640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2A4F296-2089-8B12-899A-7C508D28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216" y="1748908"/>
            <a:ext cx="8984686" cy="1680092"/>
          </a:xfrm>
          <a:prstGeom prst="rect">
            <a:avLst/>
          </a:prstGeom>
        </p:spPr>
      </p:pic>
      <p:sp>
        <p:nvSpPr>
          <p:cNvPr id="10" name="Slide Number Placeholder 10">
            <a:extLst>
              <a:ext uri="{FF2B5EF4-FFF2-40B4-BE49-F238E27FC236}">
                <a16:creationId xmlns:a16="http://schemas.microsoft.com/office/drawing/2014/main" id="{5994CA4E-857B-ED57-D154-05A3DD4CB65F}"/>
              </a:ext>
            </a:extLst>
          </p:cNvPr>
          <p:cNvSpPr>
            <a:spLocks noGrp="1"/>
          </p:cNvSpPr>
          <p:nvPr>
            <p:ph type="sldNum" sz="quarter" idx="12"/>
          </p:nvPr>
        </p:nvSpPr>
        <p:spPr>
          <a:xfrm>
            <a:off x="11311128" y="6272784"/>
            <a:ext cx="640080" cy="365125"/>
          </a:xfrm>
        </p:spPr>
        <p:txBody>
          <a:bodyPr/>
          <a:lstStyle/>
          <a:p>
            <a:fld id="{1DE7BCC8-2F6B-422E-A5E6-27A90A73B931}" type="slidenum">
              <a:rPr lang="en-US" smtClean="0"/>
              <a:t>10</a:t>
            </a:fld>
            <a:endParaRPr lang="en-US" dirty="0"/>
          </a:p>
        </p:txBody>
      </p:sp>
      <p:sp>
        <p:nvSpPr>
          <p:cNvPr id="5" name="TextBox 4">
            <a:extLst>
              <a:ext uri="{FF2B5EF4-FFF2-40B4-BE49-F238E27FC236}">
                <a16:creationId xmlns:a16="http://schemas.microsoft.com/office/drawing/2014/main" id="{6EDC0667-16BD-D267-E886-A3E84779D217}"/>
              </a:ext>
            </a:extLst>
          </p:cNvPr>
          <p:cNvSpPr txBox="1"/>
          <p:nvPr/>
        </p:nvSpPr>
        <p:spPr>
          <a:xfrm>
            <a:off x="1405713" y="3831363"/>
            <a:ext cx="9380573" cy="769441"/>
          </a:xfrm>
          <a:prstGeom prst="rect">
            <a:avLst/>
          </a:prstGeom>
          <a:noFill/>
        </p:spPr>
        <p:txBody>
          <a:bodyPr wrap="square">
            <a:spAutoFit/>
          </a:bodyPr>
          <a:lstStyle/>
          <a:p>
            <a:pPr algn="ctr"/>
            <a:r>
              <a:rPr lang="en-US" sz="2200" b="1" dirty="0">
                <a:solidFill>
                  <a:srgbClr val="967E96"/>
                </a:solidFill>
              </a:rPr>
              <a:t>For additional information, contact your county FCS Agent </a:t>
            </a:r>
          </a:p>
          <a:p>
            <a:pPr algn="ctr"/>
            <a:r>
              <a:rPr lang="en-US" sz="2200" b="1" dirty="0">
                <a:solidFill>
                  <a:srgbClr val="967E96"/>
                </a:solidFill>
              </a:rPr>
              <a:t>to ask about completing the extended four-lesson curriculum.</a:t>
            </a:r>
          </a:p>
        </p:txBody>
      </p:sp>
    </p:spTree>
    <p:extLst>
      <p:ext uri="{BB962C8B-B14F-4D97-AF65-F5344CB8AC3E}">
        <p14:creationId xmlns:p14="http://schemas.microsoft.com/office/powerpoint/2010/main" val="207870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E7BCC8-2F6B-422E-A5E6-27A90A73B9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485E4E0B-9388-436E-BDCD-7184D7837CFE}"/>
              </a:ext>
            </a:extLst>
          </p:cNvPr>
          <p:cNvSpPr txBox="1">
            <a:spLocks/>
          </p:cNvSpPr>
          <p:nvPr/>
        </p:nvSpPr>
        <p:spPr>
          <a:xfrm>
            <a:off x="11311128" y="627278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11</a:t>
            </a:fld>
            <a:endParaRPr lang="en-US" dirty="0"/>
          </a:p>
        </p:txBody>
      </p:sp>
      <p:sp>
        <p:nvSpPr>
          <p:cNvPr id="7" name="TextBox 6">
            <a:extLst>
              <a:ext uri="{FF2B5EF4-FFF2-40B4-BE49-F238E27FC236}">
                <a16:creationId xmlns:a16="http://schemas.microsoft.com/office/drawing/2014/main" id="{41BA41D7-D882-495E-E7A7-2012A152F4D1}"/>
              </a:ext>
            </a:extLst>
          </p:cNvPr>
          <p:cNvSpPr txBox="1"/>
          <p:nvPr/>
        </p:nvSpPr>
        <p:spPr>
          <a:xfrm>
            <a:off x="345143" y="1353710"/>
            <a:ext cx="6311122"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r>
              <a:rPr lang="en-US" sz="1200" dirty="0">
                <a:latin typeface="Avenir Next" panose="020B0503020202020204" pitchFamily="34" charset="0"/>
              </a:rPr>
              <a:t>Nichole Huff, PhD, Extension Specialist for Family Finance and Resource Management</a:t>
            </a:r>
          </a:p>
          <a:p>
            <a:pPr lvl="0"/>
            <a:r>
              <a:rPr lang="en-US" sz="1200" dirty="0">
                <a:solidFill>
                  <a:srgbClr val="0054A6"/>
                </a:solidFill>
                <a:latin typeface="Avenir Next" panose="020B0503020202020204" pitchFamily="34" charset="0"/>
                <a:hlinkClick r:id="rId3">
                  <a:extLst>
                    <a:ext uri="{A12FA001-AC4F-418D-AE19-62706E023703}">
                      <ahyp:hlinkClr xmlns:ahyp="http://schemas.microsoft.com/office/drawing/2018/hyperlinkcolor" val="tx"/>
                    </a:ext>
                  </a:extLst>
                </a:hlinkClick>
              </a:rPr>
              <a:t>nichole.huff@uky.edu</a:t>
            </a:r>
            <a:r>
              <a:rPr lang="en-US" sz="1200" dirty="0">
                <a:solidFill>
                  <a:srgbClr val="0054A6"/>
                </a:solidFill>
                <a:latin typeface="Avenir Next" panose="020B0503020202020204" pitchFamily="34" charset="0"/>
              </a:rPr>
              <a:t> </a:t>
            </a:r>
          </a:p>
          <a:p>
            <a:endParaRPr lang="en-US" sz="1200" dirty="0">
              <a:latin typeface="Avenir Next" panose="020B0503020202020204" pitchFamily="34" charset="0"/>
            </a:endParaRPr>
          </a:p>
          <a:p>
            <a:r>
              <a:rPr lang="en-US" sz="1200" dirty="0">
                <a:latin typeface="Avenir Next" panose="020B0503020202020204" pitchFamily="34" charset="0"/>
              </a:rPr>
              <a:t>With contributing efforts provided by:</a:t>
            </a:r>
          </a:p>
          <a:p>
            <a:r>
              <a:rPr lang="en-US" sz="1200" dirty="0">
                <a:latin typeface="Avenir Next" panose="020B0503020202020204" pitchFamily="34" charset="0"/>
              </a:rPr>
              <a:t>Tiyani Rodrigo and Miranda Bejda</a:t>
            </a:r>
          </a:p>
        </p:txBody>
      </p:sp>
      <p:pic>
        <p:nvPicPr>
          <p:cNvPr id="8" name="Picture 7" descr="A close up of a sign&#10;&#10;Description automatically generated">
            <a:extLst>
              <a:ext uri="{FF2B5EF4-FFF2-40B4-BE49-F238E27FC236}">
                <a16:creationId xmlns:a16="http://schemas.microsoft.com/office/drawing/2014/main" id="{25C38FCC-2BF1-9DAC-EA67-B8A77379FB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5143" y="5121818"/>
            <a:ext cx="3958737" cy="1150966"/>
          </a:xfrm>
          <a:prstGeom prst="rect">
            <a:avLst/>
          </a:prstGeom>
        </p:spPr>
      </p:pic>
      <p:sp>
        <p:nvSpPr>
          <p:cNvPr id="10" name="TextBox 9">
            <a:extLst>
              <a:ext uri="{FF2B5EF4-FFF2-40B4-BE49-F238E27FC236}">
                <a16:creationId xmlns:a16="http://schemas.microsoft.com/office/drawing/2014/main" id="{C507A51A-CEE1-CD0F-3B80-9414126D2B04}"/>
              </a:ext>
            </a:extLst>
          </p:cNvPr>
          <p:cNvSpPr txBox="1"/>
          <p:nvPr/>
        </p:nvSpPr>
        <p:spPr>
          <a:xfrm>
            <a:off x="345143" y="3679129"/>
            <a:ext cx="5967963"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venir Next" panose="020B0503020202020204" pitchFamily="34" charset="0"/>
              </a:rPr>
              <a:t>Copyright © 2022 for materials developed by University of Kentucky Cooperative Extension. This publication may be reproduced in portions or its entirety for educational or nonprofit purposes only. Permitted users shall give credit to the author(s) and include this copyright notice. </a:t>
            </a:r>
          </a:p>
          <a:p>
            <a:endParaRPr lang="en-US" sz="1000" dirty="0">
              <a:latin typeface="Avenir Next" panose="020B0503020202020204" pitchFamily="34" charset="0"/>
            </a:endParaRPr>
          </a:p>
          <a:p>
            <a:r>
              <a:rPr lang="en-US" sz="1000" dirty="0">
                <a:latin typeface="Avenir Next" panose="020B0503020202020204" pitchFamily="34" charset="0"/>
              </a:rPr>
              <a:t>Educational programs of Kentucky Cooperative Extension serve all people regardless of economic or social status and will not discriminate on the basis of race, color, ethnic origin, national origin, creed, religion, political belief, sex, sexual orientation, gender identity, gender expression, pregnancy, marital status, genetic information, age, veteran status, or physical or mental disability. </a:t>
            </a:r>
          </a:p>
        </p:txBody>
      </p:sp>
    </p:spTree>
    <p:extLst>
      <p:ext uri="{BB962C8B-B14F-4D97-AF65-F5344CB8AC3E}">
        <p14:creationId xmlns:p14="http://schemas.microsoft.com/office/powerpoint/2010/main" val="173356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45A3-26D4-4C95-96A1-9A389C3676B8}"/>
              </a:ext>
            </a:extLst>
          </p:cNvPr>
          <p:cNvSpPr>
            <a:spLocks noGrp="1"/>
          </p:cNvSpPr>
          <p:nvPr>
            <p:ph type="title"/>
          </p:nvPr>
        </p:nvSpPr>
        <p:spPr>
          <a:xfrm>
            <a:off x="398516" y="295275"/>
            <a:ext cx="11552692" cy="1609344"/>
          </a:xfrm>
        </p:spPr>
        <p:txBody>
          <a:bodyPr/>
          <a:lstStyle/>
          <a:p>
            <a:pPr algn="ctr"/>
            <a:r>
              <a:rPr lang="en-US" dirty="0"/>
              <a:t>Session Objectives</a:t>
            </a:r>
          </a:p>
        </p:txBody>
      </p:sp>
      <p:sp>
        <p:nvSpPr>
          <p:cNvPr id="11" name="Slide Number Placeholder 10">
            <a:extLst>
              <a:ext uri="{FF2B5EF4-FFF2-40B4-BE49-F238E27FC236}">
                <a16:creationId xmlns:a16="http://schemas.microsoft.com/office/drawing/2014/main" id="{831752A0-A672-4CD2-9859-29E932F1E6E7}"/>
              </a:ext>
            </a:extLst>
          </p:cNvPr>
          <p:cNvSpPr>
            <a:spLocks noGrp="1"/>
          </p:cNvSpPr>
          <p:nvPr>
            <p:ph type="sldNum" sz="quarter" idx="12"/>
          </p:nvPr>
        </p:nvSpPr>
        <p:spPr/>
        <p:txBody>
          <a:bodyPr/>
          <a:lstStyle/>
          <a:p>
            <a:fld id="{1DE7BCC8-2F6B-422E-A5E6-27A90A73B931}" type="slidenum">
              <a:rPr lang="en-US" smtClean="0"/>
              <a:t>2</a:t>
            </a:fld>
            <a:endParaRPr lang="en-US" dirty="0"/>
          </a:p>
        </p:txBody>
      </p:sp>
      <p:graphicFrame>
        <p:nvGraphicFramePr>
          <p:cNvPr id="8" name="Diagram 7">
            <a:extLst>
              <a:ext uri="{FF2B5EF4-FFF2-40B4-BE49-F238E27FC236}">
                <a16:creationId xmlns:a16="http://schemas.microsoft.com/office/drawing/2014/main" id="{723A35AE-7618-4A5D-A153-E772A665BB87}"/>
              </a:ext>
            </a:extLst>
          </p:cNvPr>
          <p:cNvGraphicFramePr/>
          <p:nvPr>
            <p:extLst>
              <p:ext uri="{D42A27DB-BD31-4B8C-83A1-F6EECF244321}">
                <p14:modId xmlns:p14="http://schemas.microsoft.com/office/powerpoint/2010/main" val="1386997701"/>
              </p:ext>
            </p:extLst>
          </p:nvPr>
        </p:nvGraphicFramePr>
        <p:xfrm>
          <a:off x="1491300" y="1904619"/>
          <a:ext cx="9209399" cy="424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37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dirty="0"/>
              <a:t>What Do You Cherish?</a:t>
            </a:r>
          </a:p>
        </p:txBody>
      </p:sp>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382279" y="2121408"/>
            <a:ext cx="6743845" cy="4050792"/>
          </a:xfrm>
        </p:spPr>
        <p:txBody>
          <a:bodyPr vert="horz" lIns="91440" tIns="45720" rIns="91440" bIns="45720" rtlCol="0">
            <a:normAutofit/>
          </a:bodyPr>
          <a:lstStyle/>
          <a:p>
            <a:pPr marL="0" indent="0">
              <a:buNone/>
            </a:pPr>
            <a:r>
              <a:rPr lang="en-US" sz="2800" dirty="0"/>
              <a:t>Think about a </a:t>
            </a:r>
            <a:r>
              <a:rPr lang="en-US" sz="2800" b="1" dirty="0"/>
              <a:t>cherished possession </a:t>
            </a:r>
            <a:r>
              <a:rPr lang="en-US" sz="2800" dirty="0"/>
              <a:t>you have received from a loved one. </a:t>
            </a:r>
          </a:p>
          <a:p>
            <a:pPr marL="0" indent="0">
              <a:buNone/>
            </a:pPr>
            <a:endParaRPr lang="en-US" sz="2800" dirty="0"/>
          </a:p>
          <a:p>
            <a:pPr marL="0" indent="0">
              <a:buNone/>
            </a:pPr>
            <a:r>
              <a:rPr lang="en-US" sz="2800" dirty="0"/>
              <a:t>How did you inherit the item, and what makes it special to you? </a:t>
            </a:r>
          </a:p>
          <a:p>
            <a:pPr marL="0" indent="0">
              <a:buNone/>
            </a:pPr>
            <a:endParaRPr lang="en-US" sz="2800" dirty="0"/>
          </a:p>
        </p:txBody>
      </p:sp>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3</a:t>
            </a:fld>
            <a:endParaRPr lang="en-US"/>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11" name="Group 10">
            <a:extLst>
              <a:ext uri="{FF2B5EF4-FFF2-40B4-BE49-F238E27FC236}">
                <a16:creationId xmlns:a16="http://schemas.microsoft.com/office/drawing/2014/main" id="{3ED3FDDB-AE14-805C-E94C-7185A9EF33E8}"/>
              </a:ext>
            </a:extLst>
          </p:cNvPr>
          <p:cNvGrpSpPr/>
          <p:nvPr/>
        </p:nvGrpSpPr>
        <p:grpSpPr>
          <a:xfrm>
            <a:off x="8108400" y="1449324"/>
            <a:ext cx="3531821" cy="3704248"/>
            <a:chOff x="4111625" y="2619375"/>
            <a:chExt cx="3968750" cy="3968750"/>
          </a:xfrm>
        </p:grpSpPr>
        <p:pic>
          <p:nvPicPr>
            <p:cNvPr id="12" name="Graphic 11" descr="Thought outline">
              <a:extLst>
                <a:ext uri="{FF2B5EF4-FFF2-40B4-BE49-F238E27FC236}">
                  <a16:creationId xmlns:a16="http://schemas.microsoft.com/office/drawing/2014/main" id="{1334F15A-78EB-6183-7ADC-C4F2D2608A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1625" y="2619375"/>
              <a:ext cx="3968750" cy="3968750"/>
            </a:xfrm>
            <a:prstGeom prst="rect">
              <a:avLst/>
            </a:prstGeom>
          </p:spPr>
        </p:pic>
        <p:pic>
          <p:nvPicPr>
            <p:cNvPr id="13" name="Graphic 12" descr="Baseball hat outline">
              <a:extLst>
                <a:ext uri="{FF2B5EF4-FFF2-40B4-BE49-F238E27FC236}">
                  <a16:creationId xmlns:a16="http://schemas.microsoft.com/office/drawing/2014/main" id="{8D57113A-8377-6AE7-9471-CB8DBFEE634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4500" y="2905125"/>
              <a:ext cx="914400" cy="914400"/>
            </a:xfrm>
            <a:prstGeom prst="rect">
              <a:avLst/>
            </a:prstGeom>
          </p:spPr>
        </p:pic>
        <p:pic>
          <p:nvPicPr>
            <p:cNvPr id="15" name="Graphic 14" descr="Stuffed Toy outline">
              <a:extLst>
                <a:ext uri="{FF2B5EF4-FFF2-40B4-BE49-F238E27FC236}">
                  <a16:creationId xmlns:a16="http://schemas.microsoft.com/office/drawing/2014/main" id="{2B51DCF0-00A1-6044-92B4-BEB350129DB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38900" y="3190875"/>
              <a:ext cx="914400" cy="914400"/>
            </a:xfrm>
            <a:prstGeom prst="rect">
              <a:avLst/>
            </a:prstGeom>
          </p:spPr>
        </p:pic>
        <p:pic>
          <p:nvPicPr>
            <p:cNvPr id="19" name="Graphic 18" descr="Wedding rings outline">
              <a:extLst>
                <a:ext uri="{FF2B5EF4-FFF2-40B4-BE49-F238E27FC236}">
                  <a16:creationId xmlns:a16="http://schemas.microsoft.com/office/drawing/2014/main" id="{1DEF4548-A8E3-ABF6-384C-74875E582BB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1825" y="3505200"/>
              <a:ext cx="914400" cy="914400"/>
            </a:xfrm>
            <a:prstGeom prst="rect">
              <a:avLst/>
            </a:prstGeom>
          </p:spPr>
        </p:pic>
      </p:grpSp>
      <p:sp>
        <p:nvSpPr>
          <p:cNvPr id="21" name="Slide Number Placeholder 10">
            <a:extLst>
              <a:ext uri="{FF2B5EF4-FFF2-40B4-BE49-F238E27FC236}">
                <a16:creationId xmlns:a16="http://schemas.microsoft.com/office/drawing/2014/main" id="{6F8D5AE4-E3A2-25EE-6214-688EBB8CDE4F}"/>
              </a:ext>
            </a:extLst>
          </p:cNvPr>
          <p:cNvSpPr txBox="1">
            <a:spLocks/>
          </p:cNvSpPr>
          <p:nvPr/>
        </p:nvSpPr>
        <p:spPr>
          <a:xfrm>
            <a:off x="11329234" y="6302454"/>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E7BCC8-2F6B-422E-A5E6-27A90A73B931}" type="slidenum">
              <a:rPr lang="en-US" smtClean="0"/>
              <a:pPr/>
              <a:t>3</a:t>
            </a:fld>
            <a:endParaRPr lang="en-US" dirty="0"/>
          </a:p>
        </p:txBody>
      </p:sp>
    </p:spTree>
    <p:extLst>
      <p:ext uri="{BB962C8B-B14F-4D97-AF65-F5344CB8AC3E}">
        <p14:creationId xmlns:p14="http://schemas.microsoft.com/office/powerpoint/2010/main" val="172310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F3D847-90AF-4F1F-83B2-412B0871C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764865-0125-45D4-B719-F21BF78028B7}"/>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Importance of Planning</a:t>
            </a:r>
          </a:p>
        </p:txBody>
      </p:sp>
      <p:grpSp>
        <p:nvGrpSpPr>
          <p:cNvPr id="2" name="Group 1">
            <a:extLst>
              <a:ext uri="{FF2B5EF4-FFF2-40B4-BE49-F238E27FC236}">
                <a16:creationId xmlns:a16="http://schemas.microsoft.com/office/drawing/2014/main" id="{36F08954-B710-9099-F0D9-55E20C8E8A9B}"/>
              </a:ext>
            </a:extLst>
          </p:cNvPr>
          <p:cNvGrpSpPr/>
          <p:nvPr/>
        </p:nvGrpSpPr>
        <p:grpSpPr>
          <a:xfrm>
            <a:off x="387544" y="1639178"/>
            <a:ext cx="3498656" cy="3579643"/>
            <a:chOff x="970474" y="639446"/>
            <a:chExt cx="3295945" cy="3295945"/>
          </a:xfrm>
        </p:grpSpPr>
        <p:pic>
          <p:nvPicPr>
            <p:cNvPr id="6" name="Graphic 5" descr="Thought outline">
              <a:extLst>
                <a:ext uri="{FF2B5EF4-FFF2-40B4-BE49-F238E27FC236}">
                  <a16:creationId xmlns:a16="http://schemas.microsoft.com/office/drawing/2014/main" id="{2E9C2C50-3293-46F5-B93A-DA94287E81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0474" y="639446"/>
              <a:ext cx="3295945" cy="3295945"/>
            </a:xfrm>
            <a:prstGeom prst="rect">
              <a:avLst/>
            </a:prstGeom>
          </p:spPr>
        </p:pic>
        <p:pic>
          <p:nvPicPr>
            <p:cNvPr id="8" name="Graphic 7" descr="Lost outline">
              <a:extLst>
                <a:ext uri="{FF2B5EF4-FFF2-40B4-BE49-F238E27FC236}">
                  <a16:creationId xmlns:a16="http://schemas.microsoft.com/office/drawing/2014/main" id="{3F19DE02-52DD-4360-AF5C-CDD939E1D5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0021" y="1041722"/>
              <a:ext cx="1060501" cy="1060501"/>
            </a:xfrm>
            <a:prstGeom prst="rect">
              <a:avLst/>
            </a:prstGeom>
          </p:spPr>
        </p:pic>
      </p:grpSp>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4970109" y="2121408"/>
            <a:ext cx="6730276" cy="4050792"/>
          </a:xfrm>
        </p:spPr>
        <p:txBody>
          <a:bodyPr vert="horz" lIns="91440" tIns="45720" rIns="91440" bIns="45720" rtlCol="0">
            <a:normAutofit/>
          </a:bodyPr>
          <a:lstStyle/>
          <a:p>
            <a:r>
              <a:rPr lang="en-US" sz="2600" dirty="0"/>
              <a:t>Even if you have an </a:t>
            </a:r>
            <a:r>
              <a:rPr lang="en-US" sz="2600" b="1" dirty="0"/>
              <a:t>estate plan </a:t>
            </a:r>
            <a:r>
              <a:rPr lang="en-US" sz="2600" dirty="0"/>
              <a:t>for your titled property, your executor may not know how to best distribute the </a:t>
            </a:r>
            <a:r>
              <a:rPr lang="en-US" sz="2600" b="1" dirty="0"/>
              <a:t>full contents </a:t>
            </a:r>
            <a:r>
              <a:rPr lang="en-US" sz="2600" dirty="0"/>
              <a:t>of your estate. </a:t>
            </a:r>
          </a:p>
          <a:p>
            <a:endParaRPr lang="en-US" sz="2400" dirty="0"/>
          </a:p>
          <a:p>
            <a:pPr lvl="1">
              <a:buFont typeface="Calibri" panose="020F0502020204030204" pitchFamily="34" charset="0"/>
              <a:buChar char="̶"/>
            </a:pPr>
            <a:r>
              <a:rPr lang="en-US" sz="2400" dirty="0"/>
              <a:t>From </a:t>
            </a:r>
            <a:r>
              <a:rPr lang="en-US" sz="2400" b="1" dirty="0"/>
              <a:t>cherished possessions </a:t>
            </a:r>
            <a:r>
              <a:rPr lang="en-US" sz="2400" dirty="0"/>
              <a:t>to </a:t>
            </a:r>
            <a:r>
              <a:rPr lang="en-US" sz="2400" b="1" dirty="0"/>
              <a:t>clutter</a:t>
            </a:r>
          </a:p>
          <a:p>
            <a:pPr lvl="1">
              <a:buFont typeface="Calibri" panose="020F0502020204030204" pitchFamily="34" charset="0"/>
              <a:buChar char="̶"/>
            </a:pPr>
            <a:endParaRPr lang="en-US" sz="2400" b="1" dirty="0"/>
          </a:p>
          <a:p>
            <a:pPr lvl="1">
              <a:buFont typeface="Calibri" panose="020F0502020204030204" pitchFamily="34" charset="0"/>
              <a:buChar char="̶"/>
            </a:pPr>
            <a:r>
              <a:rPr lang="en-US" sz="2400" b="1" dirty="0"/>
              <a:t>Where do I start?</a:t>
            </a:r>
          </a:p>
        </p:txBody>
      </p:sp>
      <p:grpSp>
        <p:nvGrpSpPr>
          <p:cNvPr id="15" name="Group 14">
            <a:extLst>
              <a:ext uri="{FF2B5EF4-FFF2-40B4-BE49-F238E27FC236}">
                <a16:creationId xmlns:a16="http://schemas.microsoft.com/office/drawing/2014/main" id="{E92C9014-AB11-4BFE-A139-83ABCB809D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C670FDA-BC77-44D7-BBA1-096C3455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0">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FBE4B21F-AD73-4E2D-9C19-44858BA01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6F2951EC-687B-447A-934C-796802430769}"/>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1DE7BCC8-2F6B-422E-A5E6-27A90A73B931}" type="slidenum">
              <a:rPr lang="en-US" smtClean="0"/>
              <a:pPr defTabSz="457200">
                <a:spcAft>
                  <a:spcPts val="600"/>
                </a:spcAft>
              </a:pPr>
              <a:t>4</a:t>
            </a:fld>
            <a:endParaRPr lang="en-US"/>
          </a:p>
        </p:txBody>
      </p:sp>
    </p:spTree>
    <p:extLst>
      <p:ext uri="{BB962C8B-B14F-4D97-AF65-F5344CB8AC3E}">
        <p14:creationId xmlns:p14="http://schemas.microsoft.com/office/powerpoint/2010/main" val="145591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1388DE-75F0-45BC-B89C-BE5DEC4F2272}"/>
              </a:ext>
            </a:extLst>
          </p:cNvPr>
          <p:cNvGraphicFramePr>
            <a:graphicFrameLocks noGrp="1"/>
          </p:cNvGraphicFramePr>
          <p:nvPr>
            <p:ph idx="1"/>
            <p:extLst>
              <p:ext uri="{D42A27DB-BD31-4B8C-83A1-F6EECF244321}">
                <p14:modId xmlns:p14="http://schemas.microsoft.com/office/powerpoint/2010/main" val="65139622"/>
              </p:ext>
            </p:extLst>
          </p:nvPr>
        </p:nvGraphicFramePr>
        <p:xfrm>
          <a:off x="1940046" y="2191321"/>
          <a:ext cx="8469631"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D872BBB-4F9F-46AB-9731-EB9A2D728DFB}"/>
              </a:ext>
            </a:extLst>
          </p:cNvPr>
          <p:cNvSpPr>
            <a:spLocks noGrp="1"/>
          </p:cNvSpPr>
          <p:nvPr>
            <p:ph type="sldNum" sz="quarter" idx="12"/>
          </p:nvPr>
        </p:nvSpPr>
        <p:spPr/>
        <p:txBody>
          <a:bodyPr/>
          <a:lstStyle/>
          <a:p>
            <a:fld id="{1DE7BCC8-2F6B-422E-A5E6-27A90A73B931}" type="slidenum">
              <a:rPr lang="en-US" smtClean="0"/>
              <a:t>5</a:t>
            </a:fld>
            <a:endParaRPr lang="en-US"/>
          </a:p>
        </p:txBody>
      </p:sp>
      <p:sp>
        <p:nvSpPr>
          <p:cNvPr id="6" name="Title 1">
            <a:extLst>
              <a:ext uri="{FF2B5EF4-FFF2-40B4-BE49-F238E27FC236}">
                <a16:creationId xmlns:a16="http://schemas.microsoft.com/office/drawing/2014/main" id="{771C5777-B4D8-44F2-B98B-09183ED3CCA9}"/>
              </a:ext>
            </a:extLst>
          </p:cNvPr>
          <p:cNvSpPr txBox="1">
            <a:spLocks/>
          </p:cNvSpPr>
          <p:nvPr/>
        </p:nvSpPr>
        <p:spPr>
          <a:xfrm>
            <a:off x="398516" y="295275"/>
            <a:ext cx="11552692"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dirty="0"/>
              <a:t>What is Non-Titled Property?</a:t>
            </a:r>
          </a:p>
        </p:txBody>
      </p:sp>
    </p:spTree>
    <p:extLst>
      <p:ext uri="{BB962C8B-B14F-4D97-AF65-F5344CB8AC3E}">
        <p14:creationId xmlns:p14="http://schemas.microsoft.com/office/powerpoint/2010/main" val="158568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CC64794-3AFD-4E76-9EA2-B01F7CE549AB}"/>
              </a:ext>
            </a:extLst>
          </p:cNvPr>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dirty="0"/>
              <a:t>Legal Considerations</a:t>
            </a:r>
          </a:p>
        </p:txBody>
      </p:sp>
      <p:sp>
        <p:nvSpPr>
          <p:cNvPr id="8" name="Content Placeholder 7">
            <a:extLst>
              <a:ext uri="{FF2B5EF4-FFF2-40B4-BE49-F238E27FC236}">
                <a16:creationId xmlns:a16="http://schemas.microsoft.com/office/drawing/2014/main" id="{61439783-4308-4150-A8EF-BA1EBBCF867B}"/>
              </a:ext>
            </a:extLst>
          </p:cNvPr>
          <p:cNvSpPr>
            <a:spLocks noGrp="1"/>
          </p:cNvSpPr>
          <p:nvPr>
            <p:ph idx="1"/>
          </p:nvPr>
        </p:nvSpPr>
        <p:spPr>
          <a:xfrm>
            <a:off x="382279" y="2121408"/>
            <a:ext cx="6743845" cy="4050792"/>
          </a:xfrm>
        </p:spPr>
        <p:txBody>
          <a:bodyPr vert="horz" lIns="91440" tIns="45720" rIns="91440" bIns="45720" rtlCol="0">
            <a:normAutofit/>
          </a:bodyPr>
          <a:lstStyle/>
          <a:p>
            <a:r>
              <a:rPr lang="en-US" sz="2800" b="1" dirty="0"/>
              <a:t>Lists</a:t>
            </a:r>
            <a:r>
              <a:rPr lang="en-US" sz="2800" dirty="0"/>
              <a:t> may not be legally binding</a:t>
            </a:r>
            <a:endParaRPr lang="en-US" sz="1800" dirty="0"/>
          </a:p>
          <a:p>
            <a:pPr marL="0" indent="0">
              <a:buNone/>
            </a:pPr>
            <a:r>
              <a:rPr lang="en-US" sz="1800" dirty="0"/>
              <a:t> </a:t>
            </a:r>
          </a:p>
          <a:p>
            <a:r>
              <a:rPr lang="en-US" sz="2800" dirty="0"/>
              <a:t>Including non-family members</a:t>
            </a:r>
          </a:p>
          <a:p>
            <a:endParaRPr lang="en-US" sz="1800" dirty="0"/>
          </a:p>
          <a:p>
            <a:r>
              <a:rPr lang="en-US" sz="2800" dirty="0"/>
              <a:t>Possessions of monetary value</a:t>
            </a:r>
          </a:p>
          <a:p>
            <a:endParaRPr lang="en-US" sz="1800" dirty="0"/>
          </a:p>
          <a:p>
            <a:r>
              <a:rPr lang="en-US" sz="2800" dirty="0"/>
              <a:t>Managing </a:t>
            </a:r>
            <a:r>
              <a:rPr lang="en-US" sz="2800" b="1" dirty="0"/>
              <a:t>Estate Taxes </a:t>
            </a:r>
          </a:p>
        </p:txBody>
      </p:sp>
      <p:pic>
        <p:nvPicPr>
          <p:cNvPr id="9" name="Content Placeholder 5" descr="Clipboard Checked outline">
            <a:extLst>
              <a:ext uri="{FF2B5EF4-FFF2-40B4-BE49-F238E27FC236}">
                <a16:creationId xmlns:a16="http://schemas.microsoft.com/office/drawing/2014/main" id="{D8504E63-6F9C-48E1-AFE5-44BB5F301C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3460" y="1595727"/>
            <a:ext cx="3369177" cy="3369177"/>
          </a:xfrm>
          <a:prstGeom prst="rect">
            <a:avLst/>
          </a:prstGeom>
        </p:spPr>
      </p:pic>
      <p:sp>
        <p:nvSpPr>
          <p:cNvPr id="4" name="Slide Number Placeholder 3">
            <a:extLst>
              <a:ext uri="{FF2B5EF4-FFF2-40B4-BE49-F238E27FC236}">
                <a16:creationId xmlns:a16="http://schemas.microsoft.com/office/drawing/2014/main" id="{3486B674-CF14-407D-B715-C1231C6C163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6</a:t>
            </a:fld>
            <a:endParaRPr lang="en-US"/>
          </a:p>
        </p:txBody>
      </p:sp>
      <p:grpSp>
        <p:nvGrpSpPr>
          <p:cNvPr id="16" name="Group 15">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11058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19C3617-80AC-45FB-9818-596FF63AB810}"/>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Passing on Possessions</a:t>
            </a:r>
          </a:p>
        </p:txBody>
      </p:sp>
      <p:pic>
        <p:nvPicPr>
          <p:cNvPr id="6" name="Graphic 5" descr="Blueprint with solid fill">
            <a:extLst>
              <a:ext uri="{FF2B5EF4-FFF2-40B4-BE49-F238E27FC236}">
                <a16:creationId xmlns:a16="http://schemas.microsoft.com/office/drawing/2014/main" id="{CDE45F34-E651-4114-80C2-32F5259FDD8B}"/>
              </a:ext>
            </a:extLst>
          </p:cNvPr>
          <p:cNvPicPr>
            <a:picLocks noChangeAspect="1"/>
          </p:cNvPicPr>
          <p:nvPr/>
        </p:nvPicPr>
        <p:blipFill>
          <a:blip r:embed="rId6">
            <a:graysc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4000" y="1573081"/>
            <a:ext cx="3526058" cy="3526058"/>
          </a:xfrm>
          <a:prstGeom prst="rect">
            <a:avLst/>
          </a:prstGeom>
        </p:spPr>
      </p:pic>
      <p:sp>
        <p:nvSpPr>
          <p:cNvPr id="3" name="Content Placeholder 2">
            <a:extLst>
              <a:ext uri="{FF2B5EF4-FFF2-40B4-BE49-F238E27FC236}">
                <a16:creationId xmlns:a16="http://schemas.microsoft.com/office/drawing/2014/main" id="{B9E7E31C-93F0-4566-8263-3AC8264B97DD}"/>
              </a:ext>
            </a:extLst>
          </p:cNvPr>
          <p:cNvSpPr>
            <a:spLocks noGrp="1"/>
          </p:cNvSpPr>
          <p:nvPr>
            <p:ph idx="1"/>
          </p:nvPr>
        </p:nvSpPr>
        <p:spPr>
          <a:xfrm>
            <a:off x="4970109" y="2121408"/>
            <a:ext cx="6730276" cy="4050792"/>
          </a:xfrm>
        </p:spPr>
        <p:txBody>
          <a:bodyPr vert="horz" lIns="91440" tIns="45720" rIns="91440" bIns="45720" rtlCol="0">
            <a:normAutofit/>
          </a:bodyPr>
          <a:lstStyle/>
          <a:p>
            <a:pPr>
              <a:spcBef>
                <a:spcPts val="0"/>
              </a:spcBef>
              <a:spcAft>
                <a:spcPts val="600"/>
              </a:spcAft>
            </a:pPr>
            <a:r>
              <a:rPr lang="en-US" sz="2600" dirty="0"/>
              <a:t>Think about </a:t>
            </a:r>
            <a:r>
              <a:rPr lang="en-US" sz="2600" b="1" dirty="0"/>
              <a:t>one</a:t>
            </a:r>
            <a:r>
              <a:rPr lang="en-US" sz="2600" dirty="0"/>
              <a:t> special item you would like to pass on to someone in your family. </a:t>
            </a:r>
          </a:p>
          <a:p>
            <a:pPr>
              <a:spcBef>
                <a:spcPts val="0"/>
              </a:spcBef>
              <a:spcAft>
                <a:spcPts val="600"/>
              </a:spcAft>
            </a:pPr>
            <a:endParaRPr lang="en-US" sz="2600" dirty="0"/>
          </a:p>
          <a:p>
            <a:pPr>
              <a:spcBef>
                <a:spcPts val="0"/>
              </a:spcBef>
              <a:spcAft>
                <a:spcPts val="600"/>
              </a:spcAft>
            </a:pPr>
            <a:r>
              <a:rPr lang="en-US" sz="2600" dirty="0"/>
              <a:t>How do you plan to pass this item on?</a:t>
            </a:r>
          </a:p>
          <a:p>
            <a:pPr>
              <a:spcBef>
                <a:spcPts val="0"/>
              </a:spcBef>
              <a:spcAft>
                <a:spcPts val="600"/>
              </a:spcAft>
            </a:pPr>
            <a:endParaRPr lang="en-US" sz="2600" dirty="0"/>
          </a:p>
          <a:p>
            <a:pPr>
              <a:spcBef>
                <a:spcPts val="0"/>
              </a:spcBef>
              <a:spcAft>
                <a:spcPts val="600"/>
              </a:spcAft>
            </a:pPr>
            <a:r>
              <a:rPr lang="en-US" sz="2600" dirty="0"/>
              <a:t>Is there a story behind it? </a:t>
            </a:r>
          </a:p>
          <a:p>
            <a:pPr marL="0" indent="0">
              <a:spcBef>
                <a:spcPts val="0"/>
              </a:spcBef>
              <a:spcAft>
                <a:spcPts val="600"/>
              </a:spcAft>
              <a:buNone/>
            </a:pPr>
            <a:r>
              <a:rPr lang="en-US" sz="2600" dirty="0"/>
              <a:t> </a:t>
            </a:r>
            <a:r>
              <a:rPr lang="en-US" sz="1800" dirty="0"/>
              <a:t> </a:t>
            </a:r>
            <a:r>
              <a:rPr lang="en-US" sz="2600" dirty="0"/>
              <a:t>What makes it special?</a:t>
            </a:r>
          </a:p>
        </p:txBody>
      </p:sp>
      <p:grpSp>
        <p:nvGrpSpPr>
          <p:cNvPr id="19" name="Group 18">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Slide Number Placeholder 11">
            <a:extLst>
              <a:ext uri="{FF2B5EF4-FFF2-40B4-BE49-F238E27FC236}">
                <a16:creationId xmlns:a16="http://schemas.microsoft.com/office/drawing/2014/main" id="{4A3B7BD8-2AAF-4A04-91D5-23CE0D5CA45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DE7BCC8-2F6B-422E-A5E6-27A90A73B931}" type="slidenum">
              <a:rPr kumimoji="0" lang="en-US"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en-US" i="0" u="none" strike="noStrike" cap="none" spc="0" normalizeH="0" baseline="0" noProof="0">
              <a:ln>
                <a:noFill/>
              </a:ln>
              <a:effectLst/>
              <a:uLnTx/>
              <a:uFillTx/>
            </a:endParaRPr>
          </a:p>
        </p:txBody>
      </p:sp>
      <p:sp>
        <p:nvSpPr>
          <p:cNvPr id="9" name="Slide Number Placeholder 3">
            <a:extLst>
              <a:ext uri="{FF2B5EF4-FFF2-40B4-BE49-F238E27FC236}">
                <a16:creationId xmlns:a16="http://schemas.microsoft.com/office/drawing/2014/main" id="{55A54E48-7F5D-4EB6-88CF-88E8275174E2}"/>
              </a:ext>
            </a:extLst>
          </p:cNvPr>
          <p:cNvSpPr txBox="1">
            <a:spLocks/>
          </p:cNvSpPr>
          <p:nvPr/>
        </p:nvSpPr>
        <p:spPr>
          <a:xfrm>
            <a:off x="11305688"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1DE7BCC8-2F6B-422E-A5E6-27A90A73B931}" type="slidenum">
              <a:rPr lang="en-US" smtClean="0"/>
              <a:pPr>
                <a:spcAft>
                  <a:spcPts val="600"/>
                </a:spcAft>
              </a:pPr>
              <a:t>7</a:t>
            </a:fld>
            <a:endParaRPr lang="en-US" dirty="0"/>
          </a:p>
        </p:txBody>
      </p:sp>
    </p:spTree>
    <p:extLst>
      <p:ext uri="{BB962C8B-B14F-4D97-AF65-F5344CB8AC3E}">
        <p14:creationId xmlns:p14="http://schemas.microsoft.com/office/powerpoint/2010/main" val="143029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0959D2-8A21-4D7B-B29E-9B6D22DC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CE116A5-1B81-43C6-AD08-63CA0E770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3">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BBB3C64-EF0F-4340-89D3-D4CD24637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481C53AD-3B53-4D5A-AECB-6FF6258E5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301AC167-7E44-47B4-B3E5-0F0454BB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9" name="Oval 18">
              <a:extLst>
                <a:ext uri="{FF2B5EF4-FFF2-40B4-BE49-F238E27FC236}">
                  <a16:creationId xmlns:a16="http://schemas.microsoft.com/office/drawing/2014/main" id="{A3366F75-92A2-48B6-9FE8-D83D7CB5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1" name="Rectangle 20">
            <a:extLst>
              <a:ext uri="{FF2B5EF4-FFF2-40B4-BE49-F238E27FC236}">
                <a16:creationId xmlns:a16="http://schemas.microsoft.com/office/drawing/2014/main" id="{37B7AD23-5248-4985-8387-8A12A3058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04A54DBB-476E-4946-8AA4-4FE0DB8C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7EF25B-5F95-48F7-AEAA-905266A1E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6D94AE3-B3A1-4BC2-A582-CC72A603C939}"/>
              </a:ext>
            </a:extLst>
          </p:cNvPr>
          <p:cNvSpPr txBox="1">
            <a:spLocks/>
          </p:cNvSpPr>
          <p:nvPr/>
        </p:nvSpPr>
        <p:spPr>
          <a:xfrm>
            <a:off x="8183524" y="1427629"/>
            <a:ext cx="2818417" cy="3357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85000"/>
              </a:lnSpc>
              <a:spcAft>
                <a:spcPts val="600"/>
              </a:spcAft>
            </a:pPr>
            <a:r>
              <a:rPr lang="en-US" sz="3600" b="1" kern="1200" cap="none" baseline="0" dirty="0">
                <a:blipFill dpi="0" rotWithShape="1">
                  <a:blip r:embed="rId5"/>
                  <a:srcRect/>
                  <a:tile tx="6350" ty="-127000" sx="65000" sy="64000" flip="none" algn="tl"/>
                </a:blipFill>
                <a:latin typeface="+mj-lt"/>
                <a:ea typeface="+mj-ea"/>
                <a:cs typeface="+mj-cs"/>
              </a:rPr>
              <a:t>Asset Distribution Plan</a:t>
            </a:r>
          </a:p>
        </p:txBody>
      </p:sp>
      <p:sp>
        <p:nvSpPr>
          <p:cNvPr id="27" name="Rectangle 26">
            <a:extLst>
              <a:ext uri="{FF2B5EF4-FFF2-40B4-BE49-F238E27FC236}">
                <a16:creationId xmlns:a16="http://schemas.microsoft.com/office/drawing/2014/main" id="{9606E051-2A15-4B12-9A77-52443F14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E8626CC-1F03-4E6E-AE1C-DC8D6C0F89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7800"/>
            <a:ext cx="1080904" cy="1080902"/>
            <a:chOff x="9685338" y="4460675"/>
            <a:chExt cx="1080904" cy="1080902"/>
          </a:xfrm>
        </p:grpSpPr>
        <p:sp>
          <p:nvSpPr>
            <p:cNvPr id="30" name="Oval 29">
              <a:extLst>
                <a:ext uri="{FF2B5EF4-FFF2-40B4-BE49-F238E27FC236}">
                  <a16:creationId xmlns:a16="http://schemas.microsoft.com/office/drawing/2014/main" id="{BB964940-A2EC-4F9D-BD9E-1ACA38B5D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2147ACA4-3752-48CB-8D87-F212089E9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8CDCCB03-13B6-4353-BC60-776AAD981830}"/>
              </a:ext>
            </a:extLst>
          </p:cNvPr>
          <p:cNvSpPr>
            <a:spLocks noGrp="1"/>
          </p:cNvSpPr>
          <p:nvPr>
            <p:ph type="sldNum" sz="quarter" idx="12"/>
          </p:nvPr>
        </p:nvSpPr>
        <p:spPr>
          <a:xfrm>
            <a:off x="9592733" y="5478211"/>
            <a:ext cx="1193868" cy="640080"/>
          </a:xfrm>
        </p:spPr>
        <p:txBody>
          <a:bodyPr vert="horz" lIns="91440" tIns="45720" rIns="91440" bIns="45720" rtlCol="0" anchor="ctr">
            <a:normAutofit/>
          </a:bodyPr>
          <a:lstStyle/>
          <a:p>
            <a:pPr>
              <a:spcAft>
                <a:spcPts val="600"/>
              </a:spcAft>
            </a:pPr>
            <a:fld id="{1DE7BCC8-2F6B-422E-A5E6-27A90A73B931}" type="slidenum">
              <a:rPr lang="en-US" sz="2800" smtClean="0"/>
              <a:pPr>
                <a:spcAft>
                  <a:spcPts val="600"/>
                </a:spcAft>
              </a:pPr>
              <a:t>8</a:t>
            </a:fld>
            <a:endParaRPr lang="en-US" sz="2800"/>
          </a:p>
        </p:txBody>
      </p:sp>
      <p:pic>
        <p:nvPicPr>
          <p:cNvPr id="5" name="Picture 4">
            <a:extLst>
              <a:ext uri="{FF2B5EF4-FFF2-40B4-BE49-F238E27FC236}">
                <a16:creationId xmlns:a16="http://schemas.microsoft.com/office/drawing/2014/main" id="{EAEF0422-E4F3-973A-25BF-CB08157FB76A}"/>
              </a:ext>
            </a:extLst>
          </p:cNvPr>
          <p:cNvPicPr>
            <a:picLocks noChangeAspect="1"/>
          </p:cNvPicPr>
          <p:nvPr/>
        </p:nvPicPr>
        <p:blipFill rotWithShape="1">
          <a:blip r:embed="rId7"/>
          <a:srcRect l="797" r="3826" b="4560"/>
          <a:stretch/>
        </p:blipFill>
        <p:spPr>
          <a:xfrm>
            <a:off x="1011319" y="1605611"/>
            <a:ext cx="6696001" cy="3614309"/>
          </a:xfrm>
          <a:prstGeom prst="rect">
            <a:avLst/>
          </a:prstGeom>
        </p:spPr>
      </p:pic>
    </p:spTree>
    <p:extLst>
      <p:ext uri="{BB962C8B-B14F-4D97-AF65-F5344CB8AC3E}">
        <p14:creationId xmlns:p14="http://schemas.microsoft.com/office/powerpoint/2010/main" val="52711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31AE07C-9186-49BA-8F8B-1EC0A93BA080}"/>
              </a:ext>
            </a:extLst>
          </p:cNvPr>
          <p:cNvSpPr txBox="1">
            <a:spLocks/>
          </p:cNvSpPr>
          <p:nvPr/>
        </p:nvSpPr>
        <p:spPr>
          <a:xfrm>
            <a:off x="4970109" y="484632"/>
            <a:ext cx="6730277" cy="160934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spcAft>
                <a:spcPts val="600"/>
              </a:spcAft>
            </a:pPr>
            <a:r>
              <a:rPr lang="en-US" sz="4400" dirty="0"/>
              <a:t>Letter of Last Instruction</a:t>
            </a:r>
          </a:p>
        </p:txBody>
      </p:sp>
      <p:pic>
        <p:nvPicPr>
          <p:cNvPr id="6" name="Graphic 5" descr="Love letter outline">
            <a:extLst>
              <a:ext uri="{FF2B5EF4-FFF2-40B4-BE49-F238E27FC236}">
                <a16:creationId xmlns:a16="http://schemas.microsoft.com/office/drawing/2014/main" id="{10721459-C956-82F1-B60F-ECE23C2699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999" y="1573080"/>
            <a:ext cx="3722101" cy="3722101"/>
          </a:xfrm>
          <a:prstGeom prst="rect">
            <a:avLst/>
          </a:prstGeom>
        </p:spPr>
      </p:pic>
      <p:sp>
        <p:nvSpPr>
          <p:cNvPr id="3" name="Content Placeholder 2">
            <a:extLst>
              <a:ext uri="{FF2B5EF4-FFF2-40B4-BE49-F238E27FC236}">
                <a16:creationId xmlns:a16="http://schemas.microsoft.com/office/drawing/2014/main" id="{E4B586E6-4856-4C99-B4B6-E032893BEC4A}"/>
              </a:ext>
            </a:extLst>
          </p:cNvPr>
          <p:cNvSpPr>
            <a:spLocks noGrp="1"/>
          </p:cNvSpPr>
          <p:nvPr>
            <p:ph idx="1"/>
          </p:nvPr>
        </p:nvSpPr>
        <p:spPr>
          <a:xfrm>
            <a:off x="4970109" y="2121408"/>
            <a:ext cx="6730276" cy="4050792"/>
          </a:xfrm>
        </p:spPr>
        <p:txBody>
          <a:bodyPr vert="horz" lIns="91440" tIns="45720" rIns="91440" bIns="45720" rtlCol="0">
            <a:normAutofit/>
          </a:bodyPr>
          <a:lstStyle/>
          <a:p>
            <a:r>
              <a:rPr lang="en-US" sz="2400" dirty="0"/>
              <a:t>Provides instructions for your estate settlement, funeral arrangements, final wishes, locations of important documents</a:t>
            </a:r>
          </a:p>
          <a:p>
            <a:endParaRPr lang="en-US" sz="2400" dirty="0"/>
          </a:p>
          <a:p>
            <a:r>
              <a:rPr lang="en-US" sz="2400" dirty="0"/>
              <a:t>Use the </a:t>
            </a:r>
            <a:r>
              <a:rPr lang="en-US" sz="2400" b="1" dirty="0"/>
              <a:t>Letter of Last Instruction </a:t>
            </a:r>
            <a:r>
              <a:rPr lang="en-US" sz="2400" dirty="0"/>
              <a:t>handout to guide you in writing your own letter after this lesson. </a:t>
            </a:r>
          </a:p>
        </p:txBody>
      </p:sp>
      <p:grpSp>
        <p:nvGrpSpPr>
          <p:cNvPr id="13" name="Group 12">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Slide Number Placeholder 3">
            <a:extLst>
              <a:ext uri="{FF2B5EF4-FFF2-40B4-BE49-F238E27FC236}">
                <a16:creationId xmlns:a16="http://schemas.microsoft.com/office/drawing/2014/main" id="{CEFEF01E-B69E-4680-8579-ADD01FC67883}"/>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1DE7BCC8-2F6B-422E-A5E6-27A90A73B931}" type="slidenum">
              <a:rPr lang="en-US" smtClean="0"/>
              <a:pPr>
                <a:spcAft>
                  <a:spcPts val="600"/>
                </a:spcAft>
              </a:pPr>
              <a:t>9</a:t>
            </a:fld>
            <a:endParaRPr lang="en-US"/>
          </a:p>
        </p:txBody>
      </p:sp>
    </p:spTree>
    <p:extLst>
      <p:ext uri="{BB962C8B-B14F-4D97-AF65-F5344CB8AC3E}">
        <p14:creationId xmlns:p14="http://schemas.microsoft.com/office/powerpoint/2010/main" val="323863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FE8B0B433B2E43916FC2E79D4B3FCB" ma:contentTypeVersion="4" ma:contentTypeDescription="Create a new document." ma:contentTypeScope="" ma:versionID="6d560c6e7ba7d77dfffda293d1e9017e">
  <xsd:schema xmlns:xsd="http://www.w3.org/2001/XMLSchema" xmlns:xs="http://www.w3.org/2001/XMLSchema" xmlns:p="http://schemas.microsoft.com/office/2006/metadata/properties" xmlns:ns2="bd58002b-79a8-41d6-9579-50e27c09aa2b" targetNamespace="http://schemas.microsoft.com/office/2006/metadata/properties" ma:root="true" ma:fieldsID="6a7e867661bd51319da8540c9c9e5198" ns2:_="">
    <xsd:import namespace="bd58002b-79a8-41d6-9579-50e27c09a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8002b-79a8-41d6-9579-50e27c09a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DE34F-09D6-40EB-A18E-5ED2A50E4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8002b-79a8-41d6-9579-50e27c09a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91CFF-DCBD-4F18-BE79-8FC6CE32E8AA}">
  <ds:schemaRefs>
    <ds:schemaRef ds:uri="bd58002b-79a8-41d6-9579-50e27c09aa2b"/>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7BC49AC1-822E-4511-8F8A-5C9AA7C507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814</TotalTime>
  <Words>412</Words>
  <Application>Microsoft Office PowerPoint</Application>
  <PresentationFormat>Widescreen</PresentationFormat>
  <Paragraphs>76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Avenir Next</vt:lpstr>
      <vt:lpstr>Bookman Old Style</vt:lpstr>
      <vt:lpstr>Calibri</vt:lpstr>
      <vt:lpstr>Century Gothic</vt:lpstr>
      <vt:lpstr>Rockwell Extra Bold</vt:lpstr>
      <vt:lpstr>Wingdings</vt:lpstr>
      <vt:lpstr>Wood Type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Bejda</dc:creator>
  <cp:lastModifiedBy>Huff, Nichole L.</cp:lastModifiedBy>
  <cp:revision>120</cp:revision>
  <cp:lastPrinted>2022-05-09T14:13:18Z</cp:lastPrinted>
  <dcterms:created xsi:type="dcterms:W3CDTF">2021-12-10T05:00:47Z</dcterms:created>
  <dcterms:modified xsi:type="dcterms:W3CDTF">2022-09-21T16:47:26Z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0x010100FFFE8B0B433B2E43916FC2E79D4B3FCB</vt:lpwstr>
  </property>
</Properties>
</file>