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6"/>
  </p:notesMasterIdLst>
  <p:sldIdLst>
    <p:sldId id="425" r:id="rId5"/>
    <p:sldId id="258" r:id="rId6"/>
    <p:sldId id="410" r:id="rId7"/>
    <p:sldId id="281" r:id="rId8"/>
    <p:sldId id="282" r:id="rId9"/>
    <p:sldId id="283" r:id="rId10"/>
    <p:sldId id="284" r:id="rId11"/>
    <p:sldId id="415" r:id="rId12"/>
    <p:sldId id="427" r:id="rId13"/>
    <p:sldId id="428" r:id="rId14"/>
    <p:sldId id="419"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E90"/>
    <a:srgbClr val="2C2C2C"/>
    <a:srgbClr val="A37F5E"/>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94" autoAdjust="0"/>
    <p:restoredTop sz="89093" autoAdjust="0"/>
  </p:normalViewPr>
  <p:slideViewPr>
    <p:cSldViewPr snapToGrid="0">
      <p:cViewPr varScale="1">
        <p:scale>
          <a:sx n="87" d="100"/>
          <a:sy n="87" d="100"/>
        </p:scale>
        <p:origin x="5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jda, Miranda L." userId="S::mlbe240@uky.edu::9f6caca1-07ba-4e99-b6f0-97c452ea0743" providerId="AD" clId="Web-{367E79D7-DF8C-478D-8AB6-96BC707C63D6}"/>
    <pc:docChg chg="addSld modSld sldOrd">
      <pc:chgData name="Bejda, Miranda L." userId="S::mlbe240@uky.edu::9f6caca1-07ba-4e99-b6f0-97c452ea0743" providerId="AD" clId="Web-{367E79D7-DF8C-478D-8AB6-96BC707C63D6}" dt="2022-05-29T02:40:11.331" v="24" actId="1076"/>
      <pc:docMkLst>
        <pc:docMk/>
      </pc:docMkLst>
      <pc:sldChg chg="addSp delSp modSp add ord replId">
        <pc:chgData name="Bejda, Miranda L." userId="S::mlbe240@uky.edu::9f6caca1-07ba-4e99-b6f0-97c452ea0743" providerId="AD" clId="Web-{367E79D7-DF8C-478D-8AB6-96BC707C63D6}" dt="2022-05-29T02:40:11.331" v="24" actId="1076"/>
        <pc:sldMkLst>
          <pc:docMk/>
          <pc:sldMk cId="2820623337" sldId="415"/>
        </pc:sldMkLst>
        <pc:spChg chg="mod">
          <ac:chgData name="Bejda, Miranda L." userId="S::mlbe240@uky.edu::9f6caca1-07ba-4e99-b6f0-97c452ea0743" providerId="AD" clId="Web-{367E79D7-DF8C-478D-8AB6-96BC707C63D6}" dt="2022-05-29T02:39:10.643" v="13" actId="20577"/>
          <ac:spMkLst>
            <pc:docMk/>
            <pc:sldMk cId="2820623337" sldId="415"/>
            <ac:spMk id="6" creationId="{5CC64794-3AFD-4E76-9EA2-B01F7CE549AB}"/>
          </ac:spMkLst>
        </pc:spChg>
        <pc:spChg chg="mod">
          <ac:chgData name="Bejda, Miranda L." userId="S::mlbe240@uky.edu::9f6caca1-07ba-4e99-b6f0-97c452ea0743" providerId="AD" clId="Web-{367E79D7-DF8C-478D-8AB6-96BC707C63D6}" dt="2022-05-29T02:39:47.768" v="20" actId="14100"/>
          <ac:spMkLst>
            <pc:docMk/>
            <pc:sldMk cId="2820623337" sldId="415"/>
            <ac:spMk id="8" creationId="{61439783-4308-4150-A8EF-BA1EBBCF867B}"/>
          </ac:spMkLst>
        </pc:spChg>
        <pc:picChg chg="add mod">
          <ac:chgData name="Bejda, Miranda L." userId="S::mlbe240@uky.edu::9f6caca1-07ba-4e99-b6f0-97c452ea0743" providerId="AD" clId="Web-{367E79D7-DF8C-478D-8AB6-96BC707C63D6}" dt="2022-05-29T02:40:11.331" v="24" actId="1076"/>
          <ac:picMkLst>
            <pc:docMk/>
            <pc:sldMk cId="2820623337" sldId="415"/>
            <ac:picMk id="2" creationId="{CCF62017-D151-BBD1-772A-8EEC3275665D}"/>
          </ac:picMkLst>
        </pc:picChg>
        <pc:picChg chg="del">
          <ac:chgData name="Bejda, Miranda L." userId="S::mlbe240@uky.edu::9f6caca1-07ba-4e99-b6f0-97c452ea0743" providerId="AD" clId="Web-{367E79D7-DF8C-478D-8AB6-96BC707C63D6}" dt="2022-05-29T02:39:12.909" v="14"/>
          <ac:picMkLst>
            <pc:docMk/>
            <pc:sldMk cId="2820623337" sldId="415"/>
            <ac:picMk id="3" creationId="{8B11B433-9055-C387-5ECA-8A42C67AD336}"/>
          </ac:picMkLst>
        </pc:picChg>
      </pc:sldChg>
    </pc:docChg>
  </pc:docChgLst>
  <pc:docChgLst>
    <pc:chgData name="Bejda, Miranda L." userId="9f6caca1-07ba-4e99-b6f0-97c452ea0743" providerId="ADAL" clId="{817074FC-E438-42A3-91B6-E00EF82AACBC}"/>
    <pc:docChg chg="addSld delSld modSld delMainMaster">
      <pc:chgData name="Bejda, Miranda L." userId="9f6caca1-07ba-4e99-b6f0-97c452ea0743" providerId="ADAL" clId="{817074FC-E438-42A3-91B6-E00EF82AACBC}" dt="2022-10-03T17:35:32.775" v="66" actId="47"/>
      <pc:docMkLst>
        <pc:docMk/>
      </pc:docMkLst>
      <pc:sldChg chg="del">
        <pc:chgData name="Bejda, Miranda L." userId="9f6caca1-07ba-4e99-b6f0-97c452ea0743" providerId="ADAL" clId="{817074FC-E438-42A3-91B6-E00EF82AACBC}" dt="2022-10-03T17:35:32.775" v="66" actId="47"/>
        <pc:sldMkLst>
          <pc:docMk/>
          <pc:sldMk cId="1733561920" sldId="286"/>
        </pc:sldMkLst>
      </pc:sldChg>
      <pc:sldChg chg="del">
        <pc:chgData name="Bejda, Miranda L." userId="9f6caca1-07ba-4e99-b6f0-97c452ea0743" providerId="ADAL" clId="{817074FC-E438-42A3-91B6-E00EF82AACBC}" dt="2022-10-03T17:34:46.389" v="0" actId="47"/>
        <pc:sldMkLst>
          <pc:docMk/>
          <pc:sldMk cId="3196402734" sldId="400"/>
        </pc:sldMkLst>
      </pc:sldChg>
      <pc:sldChg chg="del">
        <pc:chgData name="Bejda, Miranda L." userId="9f6caca1-07ba-4e99-b6f0-97c452ea0743" providerId="ADAL" clId="{817074FC-E438-42A3-91B6-E00EF82AACBC}" dt="2022-10-03T17:35:30.483" v="65" actId="47"/>
        <pc:sldMkLst>
          <pc:docMk/>
          <pc:sldMk cId="1056802398" sldId="401"/>
        </pc:sldMkLst>
      </pc:sldChg>
      <pc:sldChg chg="del">
        <pc:chgData name="Bejda, Miranda L." userId="9f6caca1-07ba-4e99-b6f0-97c452ea0743" providerId="ADAL" clId="{817074FC-E438-42A3-91B6-E00EF82AACBC}" dt="2022-10-03T17:34:55.918" v="3" actId="47"/>
        <pc:sldMkLst>
          <pc:docMk/>
          <pc:sldMk cId="3648408297" sldId="414"/>
        </pc:sldMkLst>
      </pc:sldChg>
      <pc:sldChg chg="modSp add del mod">
        <pc:chgData name="Bejda, Miranda L." userId="9f6caca1-07ba-4e99-b6f0-97c452ea0743" providerId="ADAL" clId="{817074FC-E438-42A3-91B6-E00EF82AACBC}" dt="2022-10-03T17:35:15.236" v="64" actId="20577"/>
        <pc:sldMkLst>
          <pc:docMk/>
          <pc:sldMk cId="2912305909" sldId="423"/>
        </pc:sldMkLst>
        <pc:spChg chg="mod">
          <ac:chgData name="Bejda, Miranda L." userId="9f6caca1-07ba-4e99-b6f0-97c452ea0743" providerId="ADAL" clId="{817074FC-E438-42A3-91B6-E00EF82AACBC}" dt="2022-10-03T17:35:15.236" v="64" actId="20577"/>
          <ac:spMkLst>
            <pc:docMk/>
            <pc:sldMk cId="2912305909" sldId="423"/>
            <ac:spMk id="4" creationId="{495636FB-6D30-EE04-6AE3-44722C2CB717}"/>
          </ac:spMkLst>
        </pc:spChg>
      </pc:sldChg>
      <pc:sldMasterChg chg="del delSldLayout">
        <pc:chgData name="Bejda, Miranda L." userId="9f6caca1-07ba-4e99-b6f0-97c452ea0743" providerId="ADAL" clId="{817074FC-E438-42A3-91B6-E00EF82AACBC}" dt="2022-10-03T17:34:55.918" v="3" actId="47"/>
        <pc:sldMasterMkLst>
          <pc:docMk/>
          <pc:sldMasterMk cId="3978220100" sldId="2147483660"/>
        </pc:sldMasterMkLst>
        <pc:sldLayoutChg chg="del">
          <pc:chgData name="Bejda, Miranda L." userId="9f6caca1-07ba-4e99-b6f0-97c452ea0743" providerId="ADAL" clId="{817074FC-E438-42A3-91B6-E00EF82AACBC}" dt="2022-10-03T17:34:55.918" v="3" actId="47"/>
          <pc:sldLayoutMkLst>
            <pc:docMk/>
            <pc:sldMasterMk cId="3978220100" sldId="2147483660"/>
            <pc:sldLayoutMk cId="910201827" sldId="2147483661"/>
          </pc:sldLayoutMkLst>
        </pc:sldLayoutChg>
        <pc:sldLayoutChg chg="del">
          <pc:chgData name="Bejda, Miranda L." userId="9f6caca1-07ba-4e99-b6f0-97c452ea0743" providerId="ADAL" clId="{817074FC-E438-42A3-91B6-E00EF82AACBC}" dt="2022-10-03T17:34:55.918" v="3" actId="47"/>
          <pc:sldLayoutMkLst>
            <pc:docMk/>
            <pc:sldMasterMk cId="3978220100" sldId="2147483660"/>
            <pc:sldLayoutMk cId="2607350875" sldId="2147483662"/>
          </pc:sldLayoutMkLst>
        </pc:sldLayoutChg>
        <pc:sldLayoutChg chg="del">
          <pc:chgData name="Bejda, Miranda L." userId="9f6caca1-07ba-4e99-b6f0-97c452ea0743" providerId="ADAL" clId="{817074FC-E438-42A3-91B6-E00EF82AACBC}" dt="2022-10-03T17:34:55.918" v="3" actId="47"/>
          <pc:sldLayoutMkLst>
            <pc:docMk/>
            <pc:sldMasterMk cId="3978220100" sldId="2147483660"/>
            <pc:sldLayoutMk cId="2874497311" sldId="2147483663"/>
          </pc:sldLayoutMkLst>
        </pc:sldLayoutChg>
        <pc:sldLayoutChg chg="del">
          <pc:chgData name="Bejda, Miranda L." userId="9f6caca1-07ba-4e99-b6f0-97c452ea0743" providerId="ADAL" clId="{817074FC-E438-42A3-91B6-E00EF82AACBC}" dt="2022-10-03T17:34:55.918" v="3" actId="47"/>
          <pc:sldLayoutMkLst>
            <pc:docMk/>
            <pc:sldMasterMk cId="3978220100" sldId="2147483660"/>
            <pc:sldLayoutMk cId="2009425004" sldId="2147483664"/>
          </pc:sldLayoutMkLst>
        </pc:sldLayoutChg>
        <pc:sldLayoutChg chg="del">
          <pc:chgData name="Bejda, Miranda L." userId="9f6caca1-07ba-4e99-b6f0-97c452ea0743" providerId="ADAL" clId="{817074FC-E438-42A3-91B6-E00EF82AACBC}" dt="2022-10-03T17:34:55.918" v="3" actId="47"/>
          <pc:sldLayoutMkLst>
            <pc:docMk/>
            <pc:sldMasterMk cId="3978220100" sldId="2147483660"/>
            <pc:sldLayoutMk cId="2837254092" sldId="2147483665"/>
          </pc:sldLayoutMkLst>
        </pc:sldLayoutChg>
        <pc:sldLayoutChg chg="del">
          <pc:chgData name="Bejda, Miranda L." userId="9f6caca1-07ba-4e99-b6f0-97c452ea0743" providerId="ADAL" clId="{817074FC-E438-42A3-91B6-E00EF82AACBC}" dt="2022-10-03T17:34:55.918" v="3" actId="47"/>
          <pc:sldLayoutMkLst>
            <pc:docMk/>
            <pc:sldMasterMk cId="3978220100" sldId="2147483660"/>
            <pc:sldLayoutMk cId="3705964821" sldId="2147483666"/>
          </pc:sldLayoutMkLst>
        </pc:sldLayoutChg>
        <pc:sldLayoutChg chg="del">
          <pc:chgData name="Bejda, Miranda L." userId="9f6caca1-07ba-4e99-b6f0-97c452ea0743" providerId="ADAL" clId="{817074FC-E438-42A3-91B6-E00EF82AACBC}" dt="2022-10-03T17:34:55.918" v="3" actId="47"/>
          <pc:sldLayoutMkLst>
            <pc:docMk/>
            <pc:sldMasterMk cId="3978220100" sldId="2147483660"/>
            <pc:sldLayoutMk cId="3758979501" sldId="2147483667"/>
          </pc:sldLayoutMkLst>
        </pc:sldLayoutChg>
        <pc:sldLayoutChg chg="del">
          <pc:chgData name="Bejda, Miranda L." userId="9f6caca1-07ba-4e99-b6f0-97c452ea0743" providerId="ADAL" clId="{817074FC-E438-42A3-91B6-E00EF82AACBC}" dt="2022-10-03T17:34:55.918" v="3" actId="47"/>
          <pc:sldLayoutMkLst>
            <pc:docMk/>
            <pc:sldMasterMk cId="3978220100" sldId="2147483660"/>
            <pc:sldLayoutMk cId="4020298630" sldId="2147483668"/>
          </pc:sldLayoutMkLst>
        </pc:sldLayoutChg>
        <pc:sldLayoutChg chg="del">
          <pc:chgData name="Bejda, Miranda L." userId="9f6caca1-07ba-4e99-b6f0-97c452ea0743" providerId="ADAL" clId="{817074FC-E438-42A3-91B6-E00EF82AACBC}" dt="2022-10-03T17:34:55.918" v="3" actId="47"/>
          <pc:sldLayoutMkLst>
            <pc:docMk/>
            <pc:sldMasterMk cId="3978220100" sldId="2147483660"/>
            <pc:sldLayoutMk cId="2992687072" sldId="2147483669"/>
          </pc:sldLayoutMkLst>
        </pc:sldLayoutChg>
        <pc:sldLayoutChg chg="del">
          <pc:chgData name="Bejda, Miranda L." userId="9f6caca1-07ba-4e99-b6f0-97c452ea0743" providerId="ADAL" clId="{817074FC-E438-42A3-91B6-E00EF82AACBC}" dt="2022-10-03T17:34:55.918" v="3" actId="47"/>
          <pc:sldLayoutMkLst>
            <pc:docMk/>
            <pc:sldMasterMk cId="3978220100" sldId="2147483660"/>
            <pc:sldLayoutMk cId="2480086493" sldId="2147483670"/>
          </pc:sldLayoutMkLst>
        </pc:sldLayoutChg>
        <pc:sldLayoutChg chg="del">
          <pc:chgData name="Bejda, Miranda L." userId="9f6caca1-07ba-4e99-b6f0-97c452ea0743" providerId="ADAL" clId="{817074FC-E438-42A3-91B6-E00EF82AACBC}" dt="2022-10-03T17:34:55.918" v="3" actId="47"/>
          <pc:sldLayoutMkLst>
            <pc:docMk/>
            <pc:sldMasterMk cId="3978220100" sldId="2147483660"/>
            <pc:sldLayoutMk cId="78872592" sldId="2147483671"/>
          </pc:sldLayoutMkLst>
        </pc:sldLayoutChg>
      </pc:sldMasterChg>
      <pc:sldMasterChg chg="delSldLayout">
        <pc:chgData name="Bejda, Miranda L." userId="9f6caca1-07ba-4e99-b6f0-97c452ea0743" providerId="ADAL" clId="{817074FC-E438-42A3-91B6-E00EF82AACBC}" dt="2022-10-03T17:35:30.483" v="65" actId="47"/>
        <pc:sldMasterMkLst>
          <pc:docMk/>
          <pc:sldMasterMk cId="1506633708" sldId="2147483708"/>
        </pc:sldMasterMkLst>
        <pc:sldLayoutChg chg="del">
          <pc:chgData name="Bejda, Miranda L." userId="9f6caca1-07ba-4e99-b6f0-97c452ea0743" providerId="ADAL" clId="{817074FC-E438-42A3-91B6-E00EF82AACBC}" dt="2022-10-03T17:35:30.483" v="65" actId="47"/>
          <pc:sldLayoutMkLst>
            <pc:docMk/>
            <pc:sldMasterMk cId="1506633708" sldId="2147483708"/>
            <pc:sldLayoutMk cId="2861843228" sldId="2147483720"/>
          </pc:sldLayoutMkLst>
        </pc:sldLayoutChg>
      </pc:sldMasterChg>
    </pc:docChg>
  </pc:docChgLst>
  <pc:docChgLst>
    <pc:chgData name="Huff, Nichole L." userId="38753252-6381-4803-ac75-4898a400b546" providerId="ADAL" clId="{5F031174-67F3-4EE4-9C9D-687A9DCAB70A}"/>
    <pc:docChg chg="delSld">
      <pc:chgData name="Huff, Nichole L." userId="38753252-6381-4803-ac75-4898a400b546" providerId="ADAL" clId="{5F031174-67F3-4EE4-9C9D-687A9DCAB70A}" dt="2023-01-11T22:18:35.400" v="0" actId="47"/>
      <pc:docMkLst>
        <pc:docMk/>
      </pc:docMkLst>
      <pc:sldChg chg="del">
        <pc:chgData name="Huff, Nichole L." userId="38753252-6381-4803-ac75-4898a400b546" providerId="ADAL" clId="{5F031174-67F3-4EE4-9C9D-687A9DCAB70A}" dt="2023-01-11T22:18:35.400" v="0" actId="47"/>
        <pc:sldMkLst>
          <pc:docMk/>
          <pc:sldMk cId="323863990" sldId="264"/>
        </pc:sldMkLst>
      </pc:sldChg>
    </pc:docChg>
  </pc:docChgLst>
  <pc:docChgLst>
    <pc:chgData name="Huff, Nichole L." userId="38753252-6381-4803-ac75-4898a400b546" providerId="ADAL" clId="{A1C1928C-0F4E-4334-86B0-63880FABEBD3}"/>
    <pc:docChg chg="custSel modSld">
      <pc:chgData name="Huff, Nichole L." userId="38753252-6381-4803-ac75-4898a400b546" providerId="ADAL" clId="{A1C1928C-0F4E-4334-86B0-63880FABEBD3}" dt="2023-02-01T21:20:10.036" v="1" actId="27636"/>
      <pc:docMkLst>
        <pc:docMk/>
      </pc:docMkLst>
      <pc:sldChg chg="modSp mod">
        <pc:chgData name="Huff, Nichole L." userId="38753252-6381-4803-ac75-4898a400b546" providerId="ADAL" clId="{A1C1928C-0F4E-4334-86B0-63880FABEBD3}" dt="2023-02-01T21:20:10.036" v="1" actId="27636"/>
        <pc:sldMkLst>
          <pc:docMk/>
          <pc:sldMk cId="2820623337" sldId="415"/>
        </pc:sldMkLst>
        <pc:spChg chg="mod">
          <ac:chgData name="Huff, Nichole L." userId="38753252-6381-4803-ac75-4898a400b546" providerId="ADAL" clId="{A1C1928C-0F4E-4334-86B0-63880FABEBD3}" dt="2023-02-01T21:20:10.036" v="1" actId="27636"/>
          <ac:spMkLst>
            <pc:docMk/>
            <pc:sldMk cId="2820623337" sldId="415"/>
            <ac:spMk id="6" creationId="{5CC64794-3AFD-4E76-9EA2-B01F7CE549AB}"/>
          </ac:spMkLst>
        </pc:spChg>
      </pc:sldChg>
    </pc:docChg>
  </pc:docChgLst>
  <pc:docChgLst>
    <pc:chgData name="Huff, Nichole L." userId="38753252-6381-4803-ac75-4898a400b546" providerId="ADAL" clId="{723C6EAC-0F7C-4A3D-A233-520F42FFC8ED}"/>
    <pc:docChg chg="undo custSel addSld delSld modSld">
      <pc:chgData name="Huff, Nichole L." userId="38753252-6381-4803-ac75-4898a400b546" providerId="ADAL" clId="{723C6EAC-0F7C-4A3D-A233-520F42FFC8ED}" dt="2023-01-09T22:51:49.259" v="414" actId="20577"/>
      <pc:docMkLst>
        <pc:docMk/>
      </pc:docMkLst>
      <pc:sldChg chg="modSp">
        <pc:chgData name="Huff, Nichole L." userId="38753252-6381-4803-ac75-4898a400b546" providerId="ADAL" clId="{723C6EAC-0F7C-4A3D-A233-520F42FFC8ED}" dt="2022-12-14T18:42:22.589" v="187" actId="20577"/>
        <pc:sldMkLst>
          <pc:docMk/>
          <pc:sldMk cId="1607372186" sldId="258"/>
        </pc:sldMkLst>
        <pc:graphicFrameChg chg="mod">
          <ac:chgData name="Huff, Nichole L." userId="38753252-6381-4803-ac75-4898a400b546" providerId="ADAL" clId="{723C6EAC-0F7C-4A3D-A233-520F42FFC8ED}" dt="2022-12-14T18:42:22.589" v="187" actId="20577"/>
          <ac:graphicFrameMkLst>
            <pc:docMk/>
            <pc:sldMk cId="1607372186" sldId="258"/>
            <ac:graphicFrameMk id="8" creationId="{723A35AE-7618-4A5D-A153-E772A665BB87}"/>
          </ac:graphicFrameMkLst>
        </pc:graphicFrameChg>
      </pc:sldChg>
      <pc:sldChg chg="addSp delSp modSp add del mod setBg delDesignElem">
        <pc:chgData name="Huff, Nichole L." userId="38753252-6381-4803-ac75-4898a400b546" providerId="ADAL" clId="{723C6EAC-0F7C-4A3D-A233-520F42FFC8ED}" dt="2023-01-09T22:49:31.321" v="379" actId="1076"/>
        <pc:sldMkLst>
          <pc:docMk/>
          <pc:sldMk cId="323863990" sldId="264"/>
        </pc:sldMkLst>
        <pc:spChg chg="del mod ord">
          <ac:chgData name="Huff, Nichole L." userId="38753252-6381-4803-ac75-4898a400b546" providerId="ADAL" clId="{723C6EAC-0F7C-4A3D-A233-520F42FFC8ED}" dt="2022-12-14T18:49:16.973" v="205" actId="478"/>
          <ac:spMkLst>
            <pc:docMk/>
            <pc:sldMk cId="323863990" sldId="264"/>
            <ac:spMk id="3" creationId="{E4B586E6-4856-4C99-B4B6-E032893BEC4A}"/>
          </ac:spMkLst>
        </pc:spChg>
        <pc:spChg chg="mod">
          <ac:chgData name="Huff, Nichole L." userId="38753252-6381-4803-ac75-4898a400b546" providerId="ADAL" clId="{723C6EAC-0F7C-4A3D-A233-520F42FFC8ED}" dt="2022-12-14T18:49:01.195" v="202" actId="26606"/>
          <ac:spMkLst>
            <pc:docMk/>
            <pc:sldMk cId="323863990" sldId="264"/>
            <ac:spMk id="4" creationId="{CEFEF01E-B69E-4680-8579-ADD01FC67883}"/>
          </ac:spMkLst>
        </pc:spChg>
        <pc:spChg chg="del mod">
          <ac:chgData name="Huff, Nichole L." userId="38753252-6381-4803-ac75-4898a400b546" providerId="ADAL" clId="{723C6EAC-0F7C-4A3D-A233-520F42FFC8ED}" dt="2022-12-14T18:49:16.973" v="205" actId="478"/>
          <ac:spMkLst>
            <pc:docMk/>
            <pc:sldMk cId="323863990" sldId="264"/>
            <ac:spMk id="5" creationId="{131AE07C-9186-49BA-8F8B-1EC0A93BA080}"/>
          </ac:spMkLst>
        </pc:spChg>
        <pc:spChg chg="add del mod">
          <ac:chgData name="Huff, Nichole L." userId="38753252-6381-4803-ac75-4898a400b546" providerId="ADAL" clId="{723C6EAC-0F7C-4A3D-A233-520F42FFC8ED}" dt="2022-12-14T18:49:19.150" v="206" actId="478"/>
          <ac:spMkLst>
            <pc:docMk/>
            <pc:sldMk cId="323863990" sldId="264"/>
            <ac:spMk id="6" creationId="{01304F37-9A83-67B0-F1BB-653CE4396883}"/>
          </ac:spMkLst>
        </pc:spChg>
        <pc:spChg chg="add mod">
          <ac:chgData name="Huff, Nichole L." userId="38753252-6381-4803-ac75-4898a400b546" providerId="ADAL" clId="{723C6EAC-0F7C-4A3D-A233-520F42FFC8ED}" dt="2022-12-14T18:49:27.710" v="208" actId="1076"/>
          <ac:spMkLst>
            <pc:docMk/>
            <pc:sldMk cId="323863990" sldId="264"/>
            <ac:spMk id="8" creationId="{F894FAFE-3FE7-3681-92D2-4E66C9D873E4}"/>
          </ac:spMkLst>
        </pc:spChg>
        <pc:spChg chg="add mod">
          <ac:chgData name="Huff, Nichole L." userId="38753252-6381-4803-ac75-4898a400b546" providerId="ADAL" clId="{723C6EAC-0F7C-4A3D-A233-520F42FFC8ED}" dt="2022-12-14T18:50:35.790" v="315" actId="1076"/>
          <ac:spMkLst>
            <pc:docMk/>
            <pc:sldMk cId="323863990" sldId="264"/>
            <ac:spMk id="9" creationId="{71B4BB29-98E5-A6D4-59FC-E0E20160CEB8}"/>
          </ac:spMkLst>
        </pc:spChg>
        <pc:spChg chg="add del">
          <ac:chgData name="Huff, Nichole L." userId="38753252-6381-4803-ac75-4898a400b546" providerId="ADAL" clId="{723C6EAC-0F7C-4A3D-A233-520F42FFC8ED}" dt="2022-12-14T18:49:01.195" v="202" actId="26606"/>
          <ac:spMkLst>
            <pc:docMk/>
            <pc:sldMk cId="323863990" sldId="264"/>
            <ac:spMk id="20" creationId="{78BA6964-249A-42B6-A349-426A774A1B1A}"/>
          </ac:spMkLst>
        </pc:spChg>
        <pc:spChg chg="add del">
          <ac:chgData name="Huff, Nichole L." userId="38753252-6381-4803-ac75-4898a400b546" providerId="ADAL" clId="{723C6EAC-0F7C-4A3D-A233-520F42FFC8ED}" dt="2022-12-14T18:49:01.195" v="202" actId="26606"/>
          <ac:spMkLst>
            <pc:docMk/>
            <pc:sldMk cId="323863990" sldId="264"/>
            <ac:spMk id="26" creationId="{4FF3ABA2-C942-48D8-87FE-7625DE11FF65}"/>
          </ac:spMkLst>
        </pc:spChg>
        <pc:spChg chg="add">
          <ac:chgData name="Huff, Nichole L." userId="38753252-6381-4803-ac75-4898a400b546" providerId="ADAL" clId="{723C6EAC-0F7C-4A3D-A233-520F42FFC8ED}" dt="2022-12-14T18:49:01.195" v="202" actId="26606"/>
          <ac:spMkLst>
            <pc:docMk/>
            <pc:sldMk cId="323863990" sldId="264"/>
            <ac:spMk id="31" creationId="{BC19136A-D88A-43F6-8F13-0788481BCFB3}"/>
          </ac:spMkLst>
        </pc:spChg>
        <pc:grpChg chg="add del">
          <ac:chgData name="Huff, Nichole L." userId="38753252-6381-4803-ac75-4898a400b546" providerId="ADAL" clId="{723C6EAC-0F7C-4A3D-A233-520F42FFC8ED}" dt="2022-12-14T18:49:01.195" v="202" actId="26606"/>
          <ac:grpSpMkLst>
            <pc:docMk/>
            <pc:sldMk cId="323863990" sldId="264"/>
            <ac:grpSpMk id="22" creationId="{BD0B695D-00F7-4E5A-8137-9A25014B6E07}"/>
          </ac:grpSpMkLst>
        </pc:grpChg>
        <pc:grpChg chg="add">
          <ac:chgData name="Huff, Nichole L." userId="38753252-6381-4803-ac75-4898a400b546" providerId="ADAL" clId="{723C6EAC-0F7C-4A3D-A233-520F42FFC8ED}" dt="2022-12-14T18:49:01.195" v="202" actId="26606"/>
          <ac:grpSpMkLst>
            <pc:docMk/>
            <pc:sldMk cId="323863990" sldId="264"/>
            <ac:grpSpMk id="33" creationId="{BE36AC96-F40E-47D6-9026-9E1399C767D3}"/>
          </ac:grpSpMkLst>
        </pc:grpChg>
        <pc:picChg chg="mod">
          <ac:chgData name="Huff, Nichole L." userId="38753252-6381-4803-ac75-4898a400b546" providerId="ADAL" clId="{723C6EAC-0F7C-4A3D-A233-520F42FFC8ED}" dt="2023-01-09T22:49:31.321" v="379" actId="1076"/>
          <ac:picMkLst>
            <pc:docMk/>
            <pc:sldMk cId="323863990" sldId="264"/>
            <ac:picMk id="7" creationId="{C412A73D-FCE2-864A-A6C3-7FE22ACC8863}"/>
          </ac:picMkLst>
        </pc:picChg>
      </pc:sldChg>
      <pc:sldChg chg="modSp mod">
        <pc:chgData name="Huff, Nichole L." userId="38753252-6381-4803-ac75-4898a400b546" providerId="ADAL" clId="{723C6EAC-0F7C-4A3D-A233-520F42FFC8ED}" dt="2022-12-14T18:53:50.840" v="343"/>
        <pc:sldMkLst>
          <pc:docMk/>
          <pc:sldMk cId="1806654483" sldId="281"/>
        </pc:sldMkLst>
        <pc:spChg chg="mod">
          <ac:chgData name="Huff, Nichole L." userId="38753252-6381-4803-ac75-4898a400b546" providerId="ADAL" clId="{723C6EAC-0F7C-4A3D-A233-520F42FFC8ED}" dt="2022-12-14T18:52:32.328" v="328" actId="20577"/>
          <ac:spMkLst>
            <pc:docMk/>
            <pc:sldMk cId="1806654483" sldId="281"/>
            <ac:spMk id="7" creationId="{F185A89C-EDED-4E1B-86DA-BE1CC87B74E6}"/>
          </ac:spMkLst>
        </pc:spChg>
        <pc:graphicFrameChg chg="mod">
          <ac:chgData name="Huff, Nichole L." userId="38753252-6381-4803-ac75-4898a400b546" providerId="ADAL" clId="{723C6EAC-0F7C-4A3D-A233-520F42FFC8ED}" dt="2022-12-14T18:53:50.840" v="343"/>
          <ac:graphicFrameMkLst>
            <pc:docMk/>
            <pc:sldMk cId="1806654483" sldId="281"/>
            <ac:graphicFrameMk id="6" creationId="{C7823F82-6FDE-4417-8B92-99F6E76B395E}"/>
          </ac:graphicFrameMkLst>
        </pc:graphicFrameChg>
      </pc:sldChg>
      <pc:sldChg chg="modSp">
        <pc:chgData name="Huff, Nichole L." userId="38753252-6381-4803-ac75-4898a400b546" providerId="ADAL" clId="{723C6EAC-0F7C-4A3D-A233-520F42FFC8ED}" dt="2022-12-14T18:51:40.383" v="319" actId="207"/>
        <pc:sldMkLst>
          <pc:docMk/>
          <pc:sldMk cId="2962229385" sldId="282"/>
        </pc:sldMkLst>
        <pc:graphicFrameChg chg="mod">
          <ac:chgData name="Huff, Nichole L." userId="38753252-6381-4803-ac75-4898a400b546" providerId="ADAL" clId="{723C6EAC-0F7C-4A3D-A233-520F42FFC8ED}" dt="2022-12-14T18:51:40.383" v="319" actId="207"/>
          <ac:graphicFrameMkLst>
            <pc:docMk/>
            <pc:sldMk cId="2962229385" sldId="282"/>
            <ac:graphicFrameMk id="7" creationId="{9ADCC26C-B5C8-4B04-875A-F7FAA0786294}"/>
          </ac:graphicFrameMkLst>
        </pc:graphicFrameChg>
      </pc:sldChg>
      <pc:sldChg chg="modSp">
        <pc:chgData name="Huff, Nichole L." userId="38753252-6381-4803-ac75-4898a400b546" providerId="ADAL" clId="{723C6EAC-0F7C-4A3D-A233-520F42FFC8ED}" dt="2022-12-14T18:51:50.692" v="321" actId="207"/>
        <pc:sldMkLst>
          <pc:docMk/>
          <pc:sldMk cId="2258027608" sldId="283"/>
        </pc:sldMkLst>
        <pc:graphicFrameChg chg="mod">
          <ac:chgData name="Huff, Nichole L." userId="38753252-6381-4803-ac75-4898a400b546" providerId="ADAL" clId="{723C6EAC-0F7C-4A3D-A233-520F42FFC8ED}" dt="2022-12-14T18:51:50.692" v="321" actId="207"/>
          <ac:graphicFrameMkLst>
            <pc:docMk/>
            <pc:sldMk cId="2258027608" sldId="283"/>
            <ac:graphicFrameMk id="3" creationId="{36B75C5E-90FE-4433-952B-6520815A5583}"/>
          </ac:graphicFrameMkLst>
        </pc:graphicFrameChg>
      </pc:sldChg>
      <pc:sldChg chg="modSp mod">
        <pc:chgData name="Huff, Nichole L." userId="38753252-6381-4803-ac75-4898a400b546" providerId="ADAL" clId="{723C6EAC-0F7C-4A3D-A233-520F42FFC8ED}" dt="2023-01-09T22:49:16.191" v="368" actId="1076"/>
        <pc:sldMkLst>
          <pc:docMk/>
          <pc:sldMk cId="2667542612" sldId="410"/>
        </pc:sldMkLst>
        <pc:spChg chg="mod">
          <ac:chgData name="Huff, Nichole L." userId="38753252-6381-4803-ac75-4898a400b546" providerId="ADAL" clId="{723C6EAC-0F7C-4A3D-A233-520F42FFC8ED}" dt="2022-12-14T18:49:07.788" v="204" actId="20577"/>
          <ac:spMkLst>
            <pc:docMk/>
            <pc:sldMk cId="2667542612" sldId="410"/>
            <ac:spMk id="6" creationId="{5CC64794-3AFD-4E76-9EA2-B01F7CE549AB}"/>
          </ac:spMkLst>
        </pc:spChg>
        <pc:spChg chg="mod">
          <ac:chgData name="Huff, Nichole L." userId="38753252-6381-4803-ac75-4898a400b546" providerId="ADAL" clId="{723C6EAC-0F7C-4A3D-A233-520F42FFC8ED}" dt="2022-12-14T18:43:26.760" v="195" actId="1076"/>
          <ac:spMkLst>
            <pc:docMk/>
            <pc:sldMk cId="2667542612" sldId="410"/>
            <ac:spMk id="8" creationId="{61439783-4308-4150-A8EF-BA1EBBCF867B}"/>
          </ac:spMkLst>
        </pc:spChg>
        <pc:picChg chg="mod">
          <ac:chgData name="Huff, Nichole L." userId="38753252-6381-4803-ac75-4898a400b546" providerId="ADAL" clId="{723C6EAC-0F7C-4A3D-A233-520F42FFC8ED}" dt="2023-01-09T22:49:16.191" v="368" actId="1076"/>
          <ac:picMkLst>
            <pc:docMk/>
            <pc:sldMk cId="2667542612" sldId="410"/>
            <ac:picMk id="3" creationId="{8B11B433-9055-C387-5ECA-8A42C67AD336}"/>
          </ac:picMkLst>
        </pc:picChg>
      </pc:sldChg>
      <pc:sldChg chg="modSp mod">
        <pc:chgData name="Huff, Nichole L." userId="38753252-6381-4803-ac75-4898a400b546" providerId="ADAL" clId="{723C6EAC-0F7C-4A3D-A233-520F42FFC8ED}" dt="2023-01-09T22:51:49.259" v="414" actId="20577"/>
        <pc:sldMkLst>
          <pc:docMk/>
          <pc:sldMk cId="2820623337" sldId="415"/>
        </pc:sldMkLst>
        <pc:spChg chg="mod">
          <ac:chgData name="Huff, Nichole L." userId="38753252-6381-4803-ac75-4898a400b546" providerId="ADAL" clId="{723C6EAC-0F7C-4A3D-A233-520F42FFC8ED}" dt="2023-01-09T22:50:18.541" v="393" actId="1076"/>
          <ac:spMkLst>
            <pc:docMk/>
            <pc:sldMk cId="2820623337" sldId="415"/>
            <ac:spMk id="6" creationId="{5CC64794-3AFD-4E76-9EA2-B01F7CE549AB}"/>
          </ac:spMkLst>
        </pc:spChg>
        <pc:spChg chg="mod">
          <ac:chgData name="Huff, Nichole L." userId="38753252-6381-4803-ac75-4898a400b546" providerId="ADAL" clId="{723C6EAC-0F7C-4A3D-A233-520F42FFC8ED}" dt="2023-01-09T22:51:49.259" v="414" actId="20577"/>
          <ac:spMkLst>
            <pc:docMk/>
            <pc:sldMk cId="2820623337" sldId="415"/>
            <ac:spMk id="8" creationId="{61439783-4308-4150-A8EF-BA1EBBCF867B}"/>
          </ac:spMkLst>
        </pc:spChg>
        <pc:picChg chg="mod">
          <ac:chgData name="Huff, Nichole L." userId="38753252-6381-4803-ac75-4898a400b546" providerId="ADAL" clId="{723C6EAC-0F7C-4A3D-A233-520F42FFC8ED}" dt="2023-01-09T22:49:44.336" v="384" actId="1076"/>
          <ac:picMkLst>
            <pc:docMk/>
            <pc:sldMk cId="2820623337" sldId="415"/>
            <ac:picMk id="2" creationId="{CCF62017-D151-BBD1-772A-8EEC3275665D}"/>
          </ac:picMkLst>
        </pc:picChg>
      </pc:sldChg>
      <pc:sldChg chg="add">
        <pc:chgData name="Huff, Nichole L." userId="38753252-6381-4803-ac75-4898a400b546" providerId="ADAL" clId="{723C6EAC-0F7C-4A3D-A233-520F42FFC8ED}" dt="2022-12-14T15:29:34.385" v="7"/>
        <pc:sldMkLst>
          <pc:docMk/>
          <pc:sldMk cId="3316982525" sldId="419"/>
        </pc:sldMkLst>
      </pc:sldChg>
      <pc:sldChg chg="del">
        <pc:chgData name="Huff, Nichole L." userId="38753252-6381-4803-ac75-4898a400b546" providerId="ADAL" clId="{723C6EAC-0F7C-4A3D-A233-520F42FFC8ED}" dt="2022-12-14T15:21:28.498" v="1" actId="47"/>
        <pc:sldMkLst>
          <pc:docMk/>
          <pc:sldMk cId="2912305909" sldId="423"/>
        </pc:sldMkLst>
      </pc:sldChg>
      <pc:sldChg chg="del">
        <pc:chgData name="Huff, Nichole L." userId="38753252-6381-4803-ac75-4898a400b546" providerId="ADAL" clId="{723C6EAC-0F7C-4A3D-A233-520F42FFC8ED}" dt="2022-12-14T15:29:37.999" v="8" actId="47"/>
        <pc:sldMkLst>
          <pc:docMk/>
          <pc:sldMk cId="2078707334" sldId="424"/>
        </pc:sldMkLst>
      </pc:sldChg>
      <pc:sldChg chg="del">
        <pc:chgData name="Huff, Nichole L." userId="38753252-6381-4803-ac75-4898a400b546" providerId="ADAL" clId="{723C6EAC-0F7C-4A3D-A233-520F42FFC8ED}" dt="2022-12-14T15:29:37.999" v="8" actId="47"/>
        <pc:sldMkLst>
          <pc:docMk/>
          <pc:sldMk cId="2765863914" sldId="425"/>
        </pc:sldMkLst>
      </pc:sldChg>
      <pc:sldChg chg="modSp add mod">
        <pc:chgData name="Huff, Nichole L." userId="38753252-6381-4803-ac75-4898a400b546" providerId="ADAL" clId="{723C6EAC-0F7C-4A3D-A233-520F42FFC8ED}" dt="2022-12-14T15:38:59.319" v="28" actId="1076"/>
        <pc:sldMkLst>
          <pc:docMk/>
          <pc:sldMk cId="2912305909" sldId="425"/>
        </pc:sldMkLst>
        <pc:spChg chg="mod">
          <ac:chgData name="Huff, Nichole L." userId="38753252-6381-4803-ac75-4898a400b546" providerId="ADAL" clId="{723C6EAC-0F7C-4A3D-A233-520F42FFC8ED}" dt="2022-12-14T15:38:51.524" v="27" actId="20577"/>
          <ac:spMkLst>
            <pc:docMk/>
            <pc:sldMk cId="2912305909" sldId="425"/>
            <ac:spMk id="4" creationId="{495636FB-6D30-EE04-6AE3-44722C2CB717}"/>
          </ac:spMkLst>
        </pc:spChg>
        <pc:spChg chg="mod">
          <ac:chgData name="Huff, Nichole L." userId="38753252-6381-4803-ac75-4898a400b546" providerId="ADAL" clId="{723C6EAC-0F7C-4A3D-A233-520F42FFC8ED}" dt="2022-12-14T15:38:59.319" v="28" actId="1076"/>
          <ac:spMkLst>
            <pc:docMk/>
            <pc:sldMk cId="2912305909" sldId="425"/>
            <ac:spMk id="13" creationId="{7CFDDC1C-174B-854C-75C1-3D806B95A9C7}"/>
          </ac:spMkLst>
        </pc:spChg>
        <pc:picChg chg="mod">
          <ac:chgData name="Huff, Nichole L." userId="38753252-6381-4803-ac75-4898a400b546" providerId="ADAL" clId="{723C6EAC-0F7C-4A3D-A233-520F42FFC8ED}" dt="2022-12-14T15:38:31.160" v="23" actId="1076"/>
          <ac:picMkLst>
            <pc:docMk/>
            <pc:sldMk cId="2912305909" sldId="425"/>
            <ac:picMk id="3" creationId="{22A4F296-2089-8B12-899A-7C508D28D223}"/>
          </ac:picMkLst>
        </pc:picChg>
      </pc:sldChg>
      <pc:sldChg chg="modSp add del mod">
        <pc:chgData name="Huff, Nichole L." userId="38753252-6381-4803-ac75-4898a400b546" providerId="ADAL" clId="{723C6EAC-0F7C-4A3D-A233-520F42FFC8ED}" dt="2022-12-14T15:37:46.656" v="17" actId="47"/>
        <pc:sldMkLst>
          <pc:docMk/>
          <pc:sldMk cId="3642266033" sldId="426"/>
        </pc:sldMkLst>
        <pc:spChg chg="mod">
          <ac:chgData name="Huff, Nichole L." userId="38753252-6381-4803-ac75-4898a400b546" providerId="ADAL" clId="{723C6EAC-0F7C-4A3D-A233-520F42FFC8ED}" dt="2022-12-14T15:21:45.359" v="6" actId="27636"/>
          <ac:spMkLst>
            <pc:docMk/>
            <pc:sldMk cId="3642266033" sldId="426"/>
            <ac:spMk id="4" creationId="{495636FB-6D30-EE04-6AE3-44722C2CB717}"/>
          </ac:spMkLst>
        </pc:spChg>
      </pc:sldChg>
      <pc:sldChg chg="add">
        <pc:chgData name="Huff, Nichole L." userId="38753252-6381-4803-ac75-4898a400b546" providerId="ADAL" clId="{723C6EAC-0F7C-4A3D-A233-520F42FFC8ED}" dt="2022-12-14T15:29:34.385" v="7"/>
        <pc:sldMkLst>
          <pc:docMk/>
          <pc:sldMk cId="3074085498" sldId="427"/>
        </pc:sldMkLst>
      </pc:sldChg>
      <pc:sldChg chg="add del">
        <pc:chgData name="Huff, Nichole L." userId="38753252-6381-4803-ac75-4898a400b546" providerId="ADAL" clId="{723C6EAC-0F7C-4A3D-A233-520F42FFC8ED}" dt="2022-12-14T18:44:37.060" v="197" actId="47"/>
        <pc:sldMkLst>
          <pc:docMk/>
          <pc:sldMk cId="1987385745" sldId="428"/>
        </pc:sldMkLst>
      </pc:sldChg>
      <pc:sldChg chg="modSp add del mod">
        <pc:chgData name="Huff, Nichole L." userId="38753252-6381-4803-ac75-4898a400b546" providerId="ADAL" clId="{723C6EAC-0F7C-4A3D-A233-520F42FFC8ED}" dt="2022-12-14T15:59:40.935" v="116" actId="47"/>
        <pc:sldMkLst>
          <pc:docMk/>
          <pc:sldMk cId="2456644050" sldId="428"/>
        </pc:sldMkLst>
        <pc:spChg chg="mod">
          <ac:chgData name="Huff, Nichole L." userId="38753252-6381-4803-ac75-4898a400b546" providerId="ADAL" clId="{723C6EAC-0F7C-4A3D-A233-520F42FFC8ED}" dt="2022-12-14T15:59:22.311" v="114" actId="27636"/>
          <ac:spMkLst>
            <pc:docMk/>
            <pc:sldMk cId="2456644050" sldId="428"/>
            <ac:spMk id="4" creationId="{495636FB-6D30-EE04-6AE3-44722C2CB717}"/>
          </ac:spMkLst>
        </pc:spChg>
        <pc:spChg chg="mod">
          <ac:chgData name="Huff, Nichole L." userId="38753252-6381-4803-ac75-4898a400b546" providerId="ADAL" clId="{723C6EAC-0F7C-4A3D-A233-520F42FFC8ED}" dt="2022-12-14T15:59:30.310" v="115" actId="1076"/>
          <ac:spMkLst>
            <pc:docMk/>
            <pc:sldMk cId="2456644050" sldId="428"/>
            <ac:spMk id="13" creationId="{7CFDDC1C-174B-854C-75C1-3D806B95A9C7}"/>
          </ac:spMkLst>
        </pc:spChg>
      </pc:sldChg>
      <pc:sldChg chg="addSp delSp modSp add mod">
        <pc:chgData name="Huff, Nichole L." userId="38753252-6381-4803-ac75-4898a400b546" providerId="ADAL" clId="{723C6EAC-0F7C-4A3D-A233-520F42FFC8ED}" dt="2023-01-09T21:57:46.573" v="359" actId="1076"/>
        <pc:sldMkLst>
          <pc:docMk/>
          <pc:sldMk cId="4189757630" sldId="428"/>
        </pc:sldMkLst>
        <pc:spChg chg="mod">
          <ac:chgData name="Huff, Nichole L." userId="38753252-6381-4803-ac75-4898a400b546" providerId="ADAL" clId="{723C6EAC-0F7C-4A3D-A233-520F42FFC8ED}" dt="2023-01-09T21:57:25.309" v="350" actId="207"/>
          <ac:spMkLst>
            <pc:docMk/>
            <pc:sldMk cId="4189757630" sldId="428"/>
            <ac:spMk id="10" creationId="{B494B8B0-C0E9-1612-031B-478161A93E4C}"/>
          </ac:spMkLst>
        </pc:spChg>
        <pc:picChg chg="add mod">
          <ac:chgData name="Huff, Nichole L." userId="38753252-6381-4803-ac75-4898a400b546" providerId="ADAL" clId="{723C6EAC-0F7C-4A3D-A233-520F42FFC8ED}" dt="2023-01-09T21:57:46.573" v="359" actId="1076"/>
          <ac:picMkLst>
            <pc:docMk/>
            <pc:sldMk cId="4189757630" sldId="428"/>
            <ac:picMk id="1026" creationId="{915A9FBA-B34F-A45D-D426-21BE4C53ACBE}"/>
          </ac:picMkLst>
        </pc:picChg>
        <pc:picChg chg="del">
          <ac:chgData name="Huff, Nichole L." userId="38753252-6381-4803-ac75-4898a400b546" providerId="ADAL" clId="{723C6EAC-0F7C-4A3D-A233-520F42FFC8ED}" dt="2023-01-09T21:57:28.027" v="351" actId="478"/>
          <ac:picMkLst>
            <pc:docMk/>
            <pc:sldMk cId="4189757630" sldId="428"/>
            <ac:picMk id="1035" creationId="{DA3F180E-6EDD-CA6C-0298-975079A0603B}"/>
          </ac:picMkLst>
        </pc:picChg>
      </pc:sldChg>
    </pc:docChg>
  </pc:docChgLst>
  <pc:docChgLst>
    <pc:chgData name="Miranda Bejda" userId="4e06b6fa2d88e410" providerId="LiveId" clId="{E1CF2627-36C5-4863-A950-F818B59F8365}"/>
    <pc:docChg chg="custSel delSld modSld sldOrd">
      <pc:chgData name="Miranda Bejda" userId="4e06b6fa2d88e410" providerId="LiveId" clId="{E1CF2627-36C5-4863-A950-F818B59F8365}" dt="2022-05-29T00:55:40.976" v="330" actId="47"/>
      <pc:docMkLst>
        <pc:docMk/>
      </pc:docMkLst>
      <pc:sldChg chg="modSp">
        <pc:chgData name="Miranda Bejda" userId="4e06b6fa2d88e410" providerId="LiveId" clId="{E1CF2627-36C5-4863-A950-F818B59F8365}" dt="2022-05-29T00:51:21.061" v="301"/>
        <pc:sldMkLst>
          <pc:docMk/>
          <pc:sldMk cId="1607372186" sldId="258"/>
        </pc:sldMkLst>
        <pc:graphicFrameChg chg="mod">
          <ac:chgData name="Miranda Bejda" userId="4e06b6fa2d88e410" providerId="LiveId" clId="{E1CF2627-36C5-4863-A950-F818B59F8365}" dt="2022-05-29T00:51:21.061" v="301"/>
          <ac:graphicFrameMkLst>
            <pc:docMk/>
            <pc:sldMk cId="1607372186" sldId="258"/>
            <ac:graphicFrameMk id="8" creationId="{723A35AE-7618-4A5D-A153-E772A665BB87}"/>
          </ac:graphicFrameMkLst>
        </pc:graphicFrameChg>
      </pc:sldChg>
      <pc:sldChg chg="del">
        <pc:chgData name="Miranda Bejda" userId="4e06b6fa2d88e410" providerId="LiveId" clId="{E1CF2627-36C5-4863-A950-F818B59F8365}" dt="2022-05-29T00:51:42.181" v="304" actId="47"/>
        <pc:sldMkLst>
          <pc:docMk/>
          <pc:sldMk cId="1585682320" sldId="260"/>
        </pc:sldMkLst>
      </pc:sldChg>
      <pc:sldChg chg="del">
        <pc:chgData name="Miranda Bejda" userId="4e06b6fa2d88e410" providerId="LiveId" clId="{E1CF2627-36C5-4863-A950-F818B59F8365}" dt="2022-05-29T00:51:45.042" v="309" actId="47"/>
        <pc:sldMkLst>
          <pc:docMk/>
          <pc:sldMk cId="1858596515" sldId="261"/>
        </pc:sldMkLst>
      </pc:sldChg>
      <pc:sldChg chg="del">
        <pc:chgData name="Miranda Bejda" userId="4e06b6fa2d88e410" providerId="LiveId" clId="{E1CF2627-36C5-4863-A950-F818B59F8365}" dt="2022-05-29T00:55:40.976" v="330" actId="47"/>
        <pc:sldMkLst>
          <pc:docMk/>
          <pc:sldMk cId="1455911290" sldId="262"/>
        </pc:sldMkLst>
      </pc:sldChg>
      <pc:sldChg chg="del">
        <pc:chgData name="Miranda Bejda" userId="4e06b6fa2d88e410" providerId="LiveId" clId="{E1CF2627-36C5-4863-A950-F818B59F8365}" dt="2022-05-29T00:51:36.827" v="302" actId="47"/>
        <pc:sldMkLst>
          <pc:docMk/>
          <pc:sldMk cId="1723100010" sldId="263"/>
        </pc:sldMkLst>
      </pc:sldChg>
      <pc:sldChg chg="del">
        <pc:chgData name="Miranda Bejda" userId="4e06b6fa2d88e410" providerId="LiveId" clId="{E1CF2627-36C5-4863-A950-F818B59F8365}" dt="2022-05-29T00:51:43.977" v="306" actId="47"/>
        <pc:sldMkLst>
          <pc:docMk/>
          <pc:sldMk cId="323863990" sldId="264"/>
        </pc:sldMkLst>
      </pc:sldChg>
      <pc:sldChg chg="del">
        <pc:chgData name="Miranda Bejda" userId="4e06b6fa2d88e410" providerId="LiveId" clId="{E1CF2627-36C5-4863-A950-F818B59F8365}" dt="2022-05-29T00:51:44.495" v="307" actId="47"/>
        <pc:sldMkLst>
          <pc:docMk/>
          <pc:sldMk cId="3839659911" sldId="267"/>
        </pc:sldMkLst>
      </pc:sldChg>
      <pc:sldChg chg="del">
        <pc:chgData name="Miranda Bejda" userId="4e06b6fa2d88e410" providerId="LiveId" clId="{E1CF2627-36C5-4863-A950-F818B59F8365}" dt="2022-05-29T00:51:44.846" v="308" actId="47"/>
        <pc:sldMkLst>
          <pc:docMk/>
          <pc:sldMk cId="1166054048" sldId="268"/>
        </pc:sldMkLst>
      </pc:sldChg>
      <pc:sldChg chg="del">
        <pc:chgData name="Miranda Bejda" userId="4e06b6fa2d88e410" providerId="LiveId" clId="{E1CF2627-36C5-4863-A950-F818B59F8365}" dt="2022-05-29T00:51:48.873" v="318" actId="47"/>
        <pc:sldMkLst>
          <pc:docMk/>
          <pc:sldMk cId="527114867" sldId="269"/>
        </pc:sldMkLst>
      </pc:sldChg>
      <pc:sldChg chg="del">
        <pc:chgData name="Miranda Bejda" userId="4e06b6fa2d88e410" providerId="LiveId" clId="{E1CF2627-36C5-4863-A950-F818B59F8365}" dt="2022-05-29T00:51:45.241" v="310" actId="47"/>
        <pc:sldMkLst>
          <pc:docMk/>
          <pc:sldMk cId="274594146" sldId="270"/>
        </pc:sldMkLst>
      </pc:sldChg>
      <pc:sldChg chg="del">
        <pc:chgData name="Miranda Bejda" userId="4e06b6fa2d88e410" providerId="LiveId" clId="{E1CF2627-36C5-4863-A950-F818B59F8365}" dt="2022-05-29T00:51:45.840" v="313" actId="47"/>
        <pc:sldMkLst>
          <pc:docMk/>
          <pc:sldMk cId="4149317426" sldId="271"/>
        </pc:sldMkLst>
      </pc:sldChg>
      <pc:sldChg chg="del">
        <pc:chgData name="Miranda Bejda" userId="4e06b6fa2d88e410" providerId="LiveId" clId="{E1CF2627-36C5-4863-A950-F818B59F8365}" dt="2022-05-29T00:51:47.981" v="317" actId="47"/>
        <pc:sldMkLst>
          <pc:docMk/>
          <pc:sldMk cId="1430294157" sldId="276"/>
        </pc:sldMkLst>
      </pc:sldChg>
      <pc:sldChg chg="ord">
        <pc:chgData name="Miranda Bejda" userId="4e06b6fa2d88e410" providerId="LiveId" clId="{E1CF2627-36C5-4863-A950-F818B59F8365}" dt="2022-05-29T00:54:16.458" v="322"/>
        <pc:sldMkLst>
          <pc:docMk/>
          <pc:sldMk cId="1806654483" sldId="281"/>
        </pc:sldMkLst>
      </pc:sldChg>
      <pc:sldChg chg="ord">
        <pc:chgData name="Miranda Bejda" userId="4e06b6fa2d88e410" providerId="LiveId" clId="{E1CF2627-36C5-4863-A950-F818B59F8365}" dt="2022-05-29T00:54:43.339" v="324"/>
        <pc:sldMkLst>
          <pc:docMk/>
          <pc:sldMk cId="2962229385" sldId="282"/>
        </pc:sldMkLst>
      </pc:sldChg>
      <pc:sldChg chg="ord">
        <pc:chgData name="Miranda Bejda" userId="4e06b6fa2d88e410" providerId="LiveId" clId="{E1CF2627-36C5-4863-A950-F818B59F8365}" dt="2022-05-29T00:54:45.047" v="326"/>
        <pc:sldMkLst>
          <pc:docMk/>
          <pc:sldMk cId="2258027608" sldId="283"/>
        </pc:sldMkLst>
      </pc:sldChg>
      <pc:sldChg chg="ord">
        <pc:chgData name="Miranda Bejda" userId="4e06b6fa2d88e410" providerId="LiveId" clId="{E1CF2627-36C5-4863-A950-F818B59F8365}" dt="2022-05-29T00:54:50.146" v="328"/>
        <pc:sldMkLst>
          <pc:docMk/>
          <pc:sldMk cId="291207952" sldId="284"/>
        </pc:sldMkLst>
      </pc:sldChg>
      <pc:sldChg chg="modSp mod">
        <pc:chgData name="Miranda Bejda" userId="4e06b6fa2d88e410" providerId="LiveId" clId="{E1CF2627-36C5-4863-A950-F818B59F8365}" dt="2022-05-29T00:45:18.421" v="0" actId="20577"/>
        <pc:sldMkLst>
          <pc:docMk/>
          <pc:sldMk cId="3196402734" sldId="400"/>
        </pc:sldMkLst>
        <pc:spChg chg="mod">
          <ac:chgData name="Miranda Bejda" userId="4e06b6fa2d88e410" providerId="LiveId" clId="{E1CF2627-36C5-4863-A950-F818B59F8365}" dt="2022-05-29T00:45:18.421" v="0" actId="20577"/>
          <ac:spMkLst>
            <pc:docMk/>
            <pc:sldMk cId="3196402734" sldId="400"/>
            <ac:spMk id="19" creationId="{B032DA7C-C3AD-4A99-8801-152FB4EE9B9E}"/>
          </ac:spMkLst>
        </pc:spChg>
      </pc:sldChg>
      <pc:sldChg chg="modSp mod">
        <pc:chgData name="Miranda Bejda" userId="4e06b6fa2d88e410" providerId="LiveId" clId="{E1CF2627-36C5-4863-A950-F818B59F8365}" dt="2022-05-29T00:45:49.771" v="45" actId="20577"/>
        <pc:sldMkLst>
          <pc:docMk/>
          <pc:sldMk cId="1056802398" sldId="401"/>
        </pc:sldMkLst>
        <pc:spChg chg="mod">
          <ac:chgData name="Miranda Bejda" userId="4e06b6fa2d88e410" providerId="LiveId" clId="{E1CF2627-36C5-4863-A950-F818B59F8365}" dt="2022-05-29T00:45:49.771" v="45" actId="20577"/>
          <ac:spMkLst>
            <pc:docMk/>
            <pc:sldMk cId="1056802398" sldId="401"/>
            <ac:spMk id="19" creationId="{B032DA7C-C3AD-4A99-8801-152FB4EE9B9E}"/>
          </ac:spMkLst>
        </pc:spChg>
      </pc:sldChg>
      <pc:sldChg chg="del">
        <pc:chgData name="Miranda Bejda" userId="4e06b6fa2d88e410" providerId="LiveId" clId="{E1CF2627-36C5-4863-A950-F818B59F8365}" dt="2022-05-29T00:51:45.469" v="311" actId="47"/>
        <pc:sldMkLst>
          <pc:docMk/>
          <pc:sldMk cId="3299111543" sldId="404"/>
        </pc:sldMkLst>
      </pc:sldChg>
      <pc:sldChg chg="del">
        <pc:chgData name="Miranda Bejda" userId="4e06b6fa2d88e410" providerId="LiveId" clId="{E1CF2627-36C5-4863-A950-F818B59F8365}" dt="2022-05-29T00:51:45.667" v="312" actId="47"/>
        <pc:sldMkLst>
          <pc:docMk/>
          <pc:sldMk cId="1096197362" sldId="405"/>
        </pc:sldMkLst>
      </pc:sldChg>
      <pc:sldChg chg="del">
        <pc:chgData name="Miranda Bejda" userId="4e06b6fa2d88e410" providerId="LiveId" clId="{E1CF2627-36C5-4863-A950-F818B59F8365}" dt="2022-05-29T00:51:46.110" v="314" actId="47"/>
        <pc:sldMkLst>
          <pc:docMk/>
          <pc:sldMk cId="1764003955" sldId="406"/>
        </pc:sldMkLst>
      </pc:sldChg>
      <pc:sldChg chg="del">
        <pc:chgData name="Miranda Bejda" userId="4e06b6fa2d88e410" providerId="LiveId" clId="{E1CF2627-36C5-4863-A950-F818B59F8365}" dt="2022-05-29T00:51:43.389" v="305" actId="47"/>
        <pc:sldMkLst>
          <pc:docMk/>
          <pc:sldMk cId="4110582376" sldId="407"/>
        </pc:sldMkLst>
      </pc:sldChg>
      <pc:sldChg chg="del">
        <pc:chgData name="Miranda Bejda" userId="4e06b6fa2d88e410" providerId="LiveId" clId="{E1CF2627-36C5-4863-A950-F818B59F8365}" dt="2022-05-29T00:51:46.507" v="315" actId="47"/>
        <pc:sldMkLst>
          <pc:docMk/>
          <pc:sldMk cId="2994559356" sldId="408"/>
        </pc:sldMkLst>
      </pc:sldChg>
      <pc:sldChg chg="del">
        <pc:chgData name="Miranda Bejda" userId="4e06b6fa2d88e410" providerId="LiveId" clId="{E1CF2627-36C5-4863-A950-F818B59F8365}" dt="2022-05-29T00:51:46.861" v="316" actId="47"/>
        <pc:sldMkLst>
          <pc:docMk/>
          <pc:sldMk cId="1591850899" sldId="409"/>
        </pc:sldMkLst>
      </pc:sldChg>
      <pc:sldChg chg="ord">
        <pc:chgData name="Miranda Bejda" userId="4e06b6fa2d88e410" providerId="LiveId" clId="{E1CF2627-36C5-4863-A950-F818B59F8365}" dt="2022-05-29T00:52:04.170" v="320"/>
        <pc:sldMkLst>
          <pc:docMk/>
          <pc:sldMk cId="2667542612" sldId="410"/>
        </pc:sldMkLst>
      </pc:sldChg>
      <pc:sldChg chg="del">
        <pc:chgData name="Miranda Bejda" userId="4e06b6fa2d88e410" providerId="LiveId" clId="{E1CF2627-36C5-4863-A950-F818B59F8365}" dt="2022-05-29T00:51:38.184" v="303" actId="47"/>
        <pc:sldMkLst>
          <pc:docMk/>
          <pc:sldMk cId="1110315836" sldId="411"/>
        </pc:sldMkLst>
      </pc:sldChg>
      <pc:sldChg chg="del">
        <pc:chgData name="Miranda Bejda" userId="4e06b6fa2d88e410" providerId="LiveId" clId="{E1CF2627-36C5-4863-A950-F818B59F8365}" dt="2022-05-29T00:55:37.683" v="329" actId="47"/>
        <pc:sldMkLst>
          <pc:docMk/>
          <pc:sldMk cId="2411521656" sldId="413"/>
        </pc:sldMkLst>
      </pc:sldChg>
      <pc:sldChg chg="modSp mod">
        <pc:chgData name="Miranda Bejda" userId="4e06b6fa2d88e410" providerId="LiveId" clId="{E1CF2627-36C5-4863-A950-F818B59F8365}" dt="2022-05-29T00:45:40.677" v="44" actId="404"/>
        <pc:sldMkLst>
          <pc:docMk/>
          <pc:sldMk cId="3648408297" sldId="414"/>
        </pc:sldMkLst>
        <pc:spChg chg="mod">
          <ac:chgData name="Miranda Bejda" userId="4e06b6fa2d88e410" providerId="LiveId" clId="{E1CF2627-36C5-4863-A950-F818B59F8365}" dt="2022-05-29T00:45:40.677" v="44" actId="404"/>
          <ac:spMkLst>
            <pc:docMk/>
            <pc:sldMk cId="3648408297" sldId="414"/>
            <ac:spMk id="18" creationId="{7F1C1DC8-8566-416D-A699-06A29F45B578}"/>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AC734-B789-4ECB-BFEE-B9EA685BEA86}" type="doc">
      <dgm:prSet loTypeId="urn:microsoft.com/office/officeart/2005/8/layout/vList3" loCatId="picture" qsTypeId="urn:microsoft.com/office/officeart/2005/8/quickstyle/simple1" qsCatId="simple" csTypeId="urn:microsoft.com/office/officeart/2005/8/colors/colorful5" csCatId="colorful" phldr="1"/>
      <dgm:spPr/>
    </dgm:pt>
    <dgm:pt modelId="{0FD4A815-3926-4719-8936-D55B82FAE7FE}">
      <dgm:prSet phldrT="[Text]" custT="1"/>
      <dgm:spPr/>
      <dgm:t>
        <a:bodyPr/>
        <a:lstStyle/>
        <a:p>
          <a:r>
            <a:rPr lang="en-US" sz="2400" b="0" i="0" dirty="0"/>
            <a:t>Identify ways to increase clarity when communicating your plans</a:t>
          </a:r>
          <a:endParaRPr lang="en-US" sz="2400" dirty="0"/>
        </a:p>
      </dgm:t>
    </dgm:pt>
    <dgm:pt modelId="{C955E798-A2CC-4411-9BA5-6718103869E4}" type="parTrans" cxnId="{AFF85E75-FA09-4BE1-8277-4C24CA6323D0}">
      <dgm:prSet/>
      <dgm:spPr/>
      <dgm:t>
        <a:bodyPr/>
        <a:lstStyle/>
        <a:p>
          <a:endParaRPr lang="en-US" sz="2400"/>
        </a:p>
      </dgm:t>
    </dgm:pt>
    <dgm:pt modelId="{4ABAF542-FF86-4A96-8DA5-20B655551F20}" type="sibTrans" cxnId="{AFF85E75-FA09-4BE1-8277-4C24CA6323D0}">
      <dgm:prSet/>
      <dgm:spPr/>
      <dgm:t>
        <a:bodyPr/>
        <a:lstStyle/>
        <a:p>
          <a:endParaRPr lang="en-US" sz="2400"/>
        </a:p>
      </dgm:t>
    </dgm:pt>
    <dgm:pt modelId="{E23F2FA4-BF32-4A00-8821-676F009F5823}">
      <dgm:prSet custT="1"/>
      <dgm:spPr/>
      <dgm:t>
        <a:bodyPr/>
        <a:lstStyle/>
        <a:p>
          <a:r>
            <a:rPr lang="en-US" sz="2400" b="0" i="0" dirty="0"/>
            <a:t>Develop communication strategies for estate planning conversations</a:t>
          </a:r>
        </a:p>
      </dgm:t>
    </dgm:pt>
    <dgm:pt modelId="{2E594FD4-535E-40A6-8A7B-B4500C6BC1A7}" type="parTrans" cxnId="{E117594E-A00D-4452-B39A-158623967612}">
      <dgm:prSet/>
      <dgm:spPr/>
      <dgm:t>
        <a:bodyPr/>
        <a:lstStyle/>
        <a:p>
          <a:endParaRPr lang="en-US" sz="2400"/>
        </a:p>
      </dgm:t>
    </dgm:pt>
    <dgm:pt modelId="{6D9FDAF6-9ADB-44EC-AFE5-638523579FDC}" type="sibTrans" cxnId="{E117594E-A00D-4452-B39A-158623967612}">
      <dgm:prSet/>
      <dgm:spPr/>
      <dgm:t>
        <a:bodyPr/>
        <a:lstStyle/>
        <a:p>
          <a:endParaRPr lang="en-US" sz="2400"/>
        </a:p>
      </dgm:t>
    </dgm:pt>
    <dgm:pt modelId="{95A2D9F1-DA25-45EE-91F9-4401CF9D6DF7}">
      <dgm:prSet custT="1"/>
      <dgm:spPr/>
      <dgm:t>
        <a:bodyPr/>
        <a:lstStyle/>
        <a:p>
          <a:r>
            <a:rPr lang="en-US" sz="2400" b="0" i="0" dirty="0"/>
            <a:t>List at least 3 ways to minimize conflict in estate planning</a:t>
          </a:r>
        </a:p>
      </dgm:t>
    </dgm:pt>
    <dgm:pt modelId="{4B952A77-E4E8-4C3C-A5BB-60CFCA14C72F}" type="parTrans" cxnId="{A5585789-944D-48FD-B6D1-3E9354061573}">
      <dgm:prSet/>
      <dgm:spPr/>
      <dgm:t>
        <a:bodyPr/>
        <a:lstStyle/>
        <a:p>
          <a:endParaRPr lang="en-US" sz="2400"/>
        </a:p>
      </dgm:t>
    </dgm:pt>
    <dgm:pt modelId="{2DA54A9F-CBB1-4336-86DF-F32F5C3B76D2}" type="sibTrans" cxnId="{A5585789-944D-48FD-B6D1-3E9354061573}">
      <dgm:prSet/>
      <dgm:spPr/>
      <dgm:t>
        <a:bodyPr/>
        <a:lstStyle/>
        <a:p>
          <a:endParaRPr lang="en-US" sz="2400"/>
        </a:p>
      </dgm:t>
    </dgm:pt>
    <dgm:pt modelId="{F7CFB215-08D3-4E2D-B424-E80C2C871BBA}" type="pres">
      <dgm:prSet presAssocID="{D6BAC734-B789-4ECB-BFEE-B9EA685BEA86}" presName="linearFlow" presStyleCnt="0">
        <dgm:presLayoutVars>
          <dgm:dir/>
          <dgm:resizeHandles val="exact"/>
        </dgm:presLayoutVars>
      </dgm:prSet>
      <dgm:spPr/>
    </dgm:pt>
    <dgm:pt modelId="{242C7652-21FE-40D4-8B18-F4E14A9CA15E}" type="pres">
      <dgm:prSet presAssocID="{0FD4A815-3926-4719-8936-D55B82FAE7FE}" presName="composite" presStyleCnt="0"/>
      <dgm:spPr/>
    </dgm:pt>
    <dgm:pt modelId="{0D8D662E-BF69-4616-AD7E-CA29EA834B4D}" type="pres">
      <dgm:prSet presAssocID="{0FD4A815-3926-4719-8936-D55B82FAE7F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with solid fill"/>
        </a:ext>
      </dgm:extLst>
    </dgm:pt>
    <dgm:pt modelId="{59753FF0-E29F-4E87-A2BE-A6AE19881C34}" type="pres">
      <dgm:prSet presAssocID="{0FD4A815-3926-4719-8936-D55B82FAE7FE}" presName="txShp" presStyleLbl="node1" presStyleIdx="0" presStyleCnt="3">
        <dgm:presLayoutVars>
          <dgm:bulletEnabled val="1"/>
        </dgm:presLayoutVars>
      </dgm:prSet>
      <dgm:spPr/>
    </dgm:pt>
    <dgm:pt modelId="{C7B14E8E-011A-4FF1-9C4E-8A68C07278C3}" type="pres">
      <dgm:prSet presAssocID="{4ABAF542-FF86-4A96-8DA5-20B655551F20}" presName="spacing" presStyleCnt="0"/>
      <dgm:spPr/>
    </dgm:pt>
    <dgm:pt modelId="{E8F62801-0C66-460B-87D6-B662E5611516}" type="pres">
      <dgm:prSet presAssocID="{E23F2FA4-BF32-4A00-8821-676F009F5823}" presName="composite" presStyleCnt="0"/>
      <dgm:spPr/>
    </dgm:pt>
    <dgm:pt modelId="{9D77CE9F-5992-496B-8FEB-D78C41867DC8}" type="pres">
      <dgm:prSet presAssocID="{E23F2FA4-BF32-4A00-8821-676F009F5823}"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with solid fill"/>
        </a:ext>
      </dgm:extLst>
    </dgm:pt>
    <dgm:pt modelId="{0FDA451F-094B-4E9F-868D-AF6392A6DD49}" type="pres">
      <dgm:prSet presAssocID="{E23F2FA4-BF32-4A00-8821-676F009F5823}" presName="txShp" presStyleLbl="node1" presStyleIdx="1" presStyleCnt="3">
        <dgm:presLayoutVars>
          <dgm:bulletEnabled val="1"/>
        </dgm:presLayoutVars>
      </dgm:prSet>
      <dgm:spPr/>
    </dgm:pt>
    <dgm:pt modelId="{05FE6AA4-C0F2-4969-BD36-C3D2429512D5}" type="pres">
      <dgm:prSet presAssocID="{6D9FDAF6-9ADB-44EC-AFE5-638523579FDC}" presName="spacing" presStyleCnt="0"/>
      <dgm:spPr/>
    </dgm:pt>
    <dgm:pt modelId="{E24A2C85-3E05-4E14-A734-25278271106D}" type="pres">
      <dgm:prSet presAssocID="{95A2D9F1-DA25-45EE-91F9-4401CF9D6DF7}" presName="composite" presStyleCnt="0"/>
      <dgm:spPr/>
    </dgm:pt>
    <dgm:pt modelId="{2C5B6033-ECBB-4F70-8913-E10A503B0F13}" type="pres">
      <dgm:prSet presAssocID="{95A2D9F1-DA25-45EE-91F9-4401CF9D6DF7}"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 with solid fill"/>
        </a:ext>
      </dgm:extLst>
    </dgm:pt>
    <dgm:pt modelId="{E2931583-8972-4C58-8B2B-71DE51E698AD}" type="pres">
      <dgm:prSet presAssocID="{95A2D9F1-DA25-45EE-91F9-4401CF9D6DF7}" presName="txShp" presStyleLbl="node1" presStyleIdx="2" presStyleCnt="3" custLinFactNeighborY="-2838">
        <dgm:presLayoutVars>
          <dgm:bulletEnabled val="1"/>
        </dgm:presLayoutVars>
      </dgm:prSet>
      <dgm:spPr/>
    </dgm:pt>
  </dgm:ptLst>
  <dgm:cxnLst>
    <dgm:cxn modelId="{D7545E66-B7C1-4D6D-AEED-67E31F5407AA}" type="presOf" srcId="{0FD4A815-3926-4719-8936-D55B82FAE7FE}" destId="{59753FF0-E29F-4E87-A2BE-A6AE19881C34}" srcOrd="0" destOrd="0" presId="urn:microsoft.com/office/officeart/2005/8/layout/vList3"/>
    <dgm:cxn modelId="{E117594E-A00D-4452-B39A-158623967612}" srcId="{D6BAC734-B789-4ECB-BFEE-B9EA685BEA86}" destId="{E23F2FA4-BF32-4A00-8821-676F009F5823}" srcOrd="1" destOrd="0" parTransId="{2E594FD4-535E-40A6-8A7B-B4500C6BC1A7}" sibTransId="{6D9FDAF6-9ADB-44EC-AFE5-638523579FDC}"/>
    <dgm:cxn modelId="{AFF85E75-FA09-4BE1-8277-4C24CA6323D0}" srcId="{D6BAC734-B789-4ECB-BFEE-B9EA685BEA86}" destId="{0FD4A815-3926-4719-8936-D55B82FAE7FE}" srcOrd="0" destOrd="0" parTransId="{C955E798-A2CC-4411-9BA5-6718103869E4}" sibTransId="{4ABAF542-FF86-4A96-8DA5-20B655551F20}"/>
    <dgm:cxn modelId="{DF608355-1F3C-4E19-84D3-F56C2799C7FD}" type="presOf" srcId="{D6BAC734-B789-4ECB-BFEE-B9EA685BEA86}" destId="{F7CFB215-08D3-4E2D-B424-E80C2C871BBA}" srcOrd="0" destOrd="0" presId="urn:microsoft.com/office/officeart/2005/8/layout/vList3"/>
    <dgm:cxn modelId="{20194379-4227-4739-A885-A198969C4FD5}" type="presOf" srcId="{E23F2FA4-BF32-4A00-8821-676F009F5823}" destId="{0FDA451F-094B-4E9F-868D-AF6392A6DD49}" srcOrd="0" destOrd="0" presId="urn:microsoft.com/office/officeart/2005/8/layout/vList3"/>
    <dgm:cxn modelId="{A5585789-944D-48FD-B6D1-3E9354061573}" srcId="{D6BAC734-B789-4ECB-BFEE-B9EA685BEA86}" destId="{95A2D9F1-DA25-45EE-91F9-4401CF9D6DF7}" srcOrd="2" destOrd="0" parTransId="{4B952A77-E4E8-4C3C-A5BB-60CFCA14C72F}" sibTransId="{2DA54A9F-CBB1-4336-86DF-F32F5C3B76D2}"/>
    <dgm:cxn modelId="{E1DE8CDA-A075-4934-B537-ABE05F8AAB5B}" type="presOf" srcId="{95A2D9F1-DA25-45EE-91F9-4401CF9D6DF7}" destId="{E2931583-8972-4C58-8B2B-71DE51E698AD}" srcOrd="0" destOrd="0" presId="urn:microsoft.com/office/officeart/2005/8/layout/vList3"/>
    <dgm:cxn modelId="{F80C394D-EC5F-47C4-AA6B-066DC928C8C3}" type="presParOf" srcId="{F7CFB215-08D3-4E2D-B424-E80C2C871BBA}" destId="{242C7652-21FE-40D4-8B18-F4E14A9CA15E}" srcOrd="0" destOrd="0" presId="urn:microsoft.com/office/officeart/2005/8/layout/vList3"/>
    <dgm:cxn modelId="{B1D6C0B9-16A2-45D6-AB98-61E06E421DE6}" type="presParOf" srcId="{242C7652-21FE-40D4-8B18-F4E14A9CA15E}" destId="{0D8D662E-BF69-4616-AD7E-CA29EA834B4D}" srcOrd="0" destOrd="0" presId="urn:microsoft.com/office/officeart/2005/8/layout/vList3"/>
    <dgm:cxn modelId="{15B0737C-64B0-4A9A-9D8A-753C95BAC1A0}" type="presParOf" srcId="{242C7652-21FE-40D4-8B18-F4E14A9CA15E}" destId="{59753FF0-E29F-4E87-A2BE-A6AE19881C34}" srcOrd="1" destOrd="0" presId="urn:microsoft.com/office/officeart/2005/8/layout/vList3"/>
    <dgm:cxn modelId="{D704CD86-0B8A-4094-9F57-9925211FE300}" type="presParOf" srcId="{F7CFB215-08D3-4E2D-B424-E80C2C871BBA}" destId="{C7B14E8E-011A-4FF1-9C4E-8A68C07278C3}" srcOrd="1" destOrd="0" presId="urn:microsoft.com/office/officeart/2005/8/layout/vList3"/>
    <dgm:cxn modelId="{BE549B03-BFF1-4F26-8A77-703359FA4FB7}" type="presParOf" srcId="{F7CFB215-08D3-4E2D-B424-E80C2C871BBA}" destId="{E8F62801-0C66-460B-87D6-B662E5611516}" srcOrd="2" destOrd="0" presId="urn:microsoft.com/office/officeart/2005/8/layout/vList3"/>
    <dgm:cxn modelId="{26A20AFA-B780-4694-A203-53B4249E8DE6}" type="presParOf" srcId="{E8F62801-0C66-460B-87D6-B662E5611516}" destId="{9D77CE9F-5992-496B-8FEB-D78C41867DC8}" srcOrd="0" destOrd="0" presId="urn:microsoft.com/office/officeart/2005/8/layout/vList3"/>
    <dgm:cxn modelId="{D9ED8C96-FEE8-474F-B0D6-1F277EB07212}" type="presParOf" srcId="{E8F62801-0C66-460B-87D6-B662E5611516}" destId="{0FDA451F-094B-4E9F-868D-AF6392A6DD49}" srcOrd="1" destOrd="0" presId="urn:microsoft.com/office/officeart/2005/8/layout/vList3"/>
    <dgm:cxn modelId="{0C10FA47-6302-406F-BCCE-61879EFEEB6E}" type="presParOf" srcId="{F7CFB215-08D3-4E2D-B424-E80C2C871BBA}" destId="{05FE6AA4-C0F2-4969-BD36-C3D2429512D5}" srcOrd="3" destOrd="0" presId="urn:microsoft.com/office/officeart/2005/8/layout/vList3"/>
    <dgm:cxn modelId="{E3F5DEDF-8E19-4736-9401-8038316FC8E6}" type="presParOf" srcId="{F7CFB215-08D3-4E2D-B424-E80C2C871BBA}" destId="{E24A2C85-3E05-4E14-A734-25278271106D}" srcOrd="4" destOrd="0" presId="urn:microsoft.com/office/officeart/2005/8/layout/vList3"/>
    <dgm:cxn modelId="{CDB7811A-A347-447C-94E6-EA50189AAFD3}" type="presParOf" srcId="{E24A2C85-3E05-4E14-A734-25278271106D}" destId="{2C5B6033-ECBB-4F70-8913-E10A503B0F13}" srcOrd="0" destOrd="0" presId="urn:microsoft.com/office/officeart/2005/8/layout/vList3"/>
    <dgm:cxn modelId="{55D1D5B6-CF13-48C8-9C9C-AF09E7B316D6}" type="presParOf" srcId="{E24A2C85-3E05-4E14-A734-25278271106D}" destId="{E2931583-8972-4C58-8B2B-71DE51E698A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5D7F20-D0AC-4C44-999F-291824756051}" type="doc">
      <dgm:prSet loTypeId="urn:microsoft.com/office/officeart/2005/8/layout/vList6" loCatId="process" qsTypeId="urn:microsoft.com/office/officeart/2005/8/quickstyle/simple2" qsCatId="simple" csTypeId="urn:microsoft.com/office/officeart/2005/8/colors/colorful5" csCatId="colorful" phldr="1"/>
      <dgm:spPr/>
      <dgm:t>
        <a:bodyPr/>
        <a:lstStyle/>
        <a:p>
          <a:endParaRPr lang="en-US"/>
        </a:p>
      </dgm:t>
    </dgm:pt>
    <dgm:pt modelId="{08EAB9AA-F240-4061-A3D5-95FB1E644F59}">
      <dgm:prSet phldrT="[Text]" custT="1"/>
      <dgm:spPr/>
      <dgm:t>
        <a:bodyPr/>
        <a:lstStyle/>
        <a:p>
          <a:pPr algn="l"/>
          <a:r>
            <a:rPr lang="en-US" sz="2200" dirty="0"/>
            <a:t>1. List </a:t>
          </a:r>
          <a:r>
            <a:rPr lang="en-US" sz="2200" b="1" dirty="0">
              <a:effectLst>
                <a:outerShdw blurRad="38100" dist="38100" dir="2700000" algn="tl">
                  <a:srgbClr val="000000">
                    <a:alpha val="43137"/>
                  </a:srgbClr>
                </a:outerShdw>
              </a:effectLst>
            </a:rPr>
            <a:t>cherished</a:t>
          </a:r>
          <a:r>
            <a:rPr lang="en-US" sz="2200" dirty="0"/>
            <a:t> possessions</a:t>
          </a:r>
        </a:p>
      </dgm:t>
    </dgm:pt>
    <dgm:pt modelId="{2F9F21CD-5D87-4713-8555-BD8A22CF78C0}" type="parTrans" cxnId="{18159FBF-35A0-485C-89D2-0472F8662A4A}">
      <dgm:prSet/>
      <dgm:spPr/>
      <dgm:t>
        <a:bodyPr/>
        <a:lstStyle/>
        <a:p>
          <a:endParaRPr lang="en-US" sz="2200"/>
        </a:p>
      </dgm:t>
    </dgm:pt>
    <dgm:pt modelId="{CA636A12-B263-4A9C-87A5-6C5989998A94}" type="sibTrans" cxnId="{18159FBF-35A0-485C-89D2-0472F8662A4A}">
      <dgm:prSet/>
      <dgm:spPr/>
      <dgm:t>
        <a:bodyPr/>
        <a:lstStyle/>
        <a:p>
          <a:endParaRPr lang="en-US" sz="2200"/>
        </a:p>
      </dgm:t>
    </dgm:pt>
    <dgm:pt modelId="{85ED863B-7C1C-4387-98CC-E8BF3375DC21}">
      <dgm:prSet phldrT="[Text]" custT="1"/>
      <dgm:spPr/>
      <dgm:t>
        <a:bodyPr/>
        <a:lstStyle/>
        <a:p>
          <a:pPr algn="l"/>
          <a:r>
            <a:rPr lang="en-US" sz="2200" dirty="0"/>
            <a:t>2. List </a:t>
          </a:r>
          <a:r>
            <a:rPr lang="en-US" sz="2200" b="1" dirty="0">
              <a:effectLst>
                <a:outerShdw blurRad="38100" dist="38100" dir="2700000" algn="tl">
                  <a:srgbClr val="000000">
                    <a:alpha val="43137"/>
                  </a:srgbClr>
                </a:outerShdw>
              </a:effectLst>
            </a:rPr>
            <a:t>non-sentimental</a:t>
          </a:r>
          <a:r>
            <a:rPr lang="en-US" sz="2200" dirty="0"/>
            <a:t> possessions</a:t>
          </a:r>
        </a:p>
      </dgm:t>
    </dgm:pt>
    <dgm:pt modelId="{3903ABA8-2C0E-4279-AE26-791F5AA3CA95}" type="parTrans" cxnId="{F3D757CA-A1AC-4979-A374-6D086DA84EAB}">
      <dgm:prSet/>
      <dgm:spPr/>
      <dgm:t>
        <a:bodyPr/>
        <a:lstStyle/>
        <a:p>
          <a:endParaRPr lang="en-US" sz="2200"/>
        </a:p>
      </dgm:t>
    </dgm:pt>
    <dgm:pt modelId="{D30BB7AF-4087-4C77-8614-B59F39EF91B2}" type="sibTrans" cxnId="{F3D757CA-A1AC-4979-A374-6D086DA84EAB}">
      <dgm:prSet/>
      <dgm:spPr/>
      <dgm:t>
        <a:bodyPr/>
        <a:lstStyle/>
        <a:p>
          <a:endParaRPr lang="en-US" sz="2200"/>
        </a:p>
      </dgm:t>
    </dgm:pt>
    <dgm:pt modelId="{C9057697-780B-496C-8EAB-BF71F532BD27}">
      <dgm:prSet phldrT="[Text]" custT="1"/>
      <dgm:spPr/>
      <dgm:t>
        <a:bodyPr/>
        <a:lstStyle/>
        <a:p>
          <a:pPr algn="l"/>
          <a:r>
            <a:rPr lang="en-US" sz="2200" dirty="0"/>
            <a:t>3. Ask for </a:t>
          </a:r>
          <a:r>
            <a:rPr lang="en-US" sz="2200" b="1" dirty="0">
              <a:effectLst>
                <a:outerShdw blurRad="38100" dist="38100" dir="2700000" algn="tl">
                  <a:srgbClr val="000000">
                    <a:alpha val="43137"/>
                  </a:srgbClr>
                </a:outerShdw>
              </a:effectLst>
            </a:rPr>
            <a:t>help</a:t>
          </a:r>
        </a:p>
      </dgm:t>
    </dgm:pt>
    <dgm:pt modelId="{7E2B590F-66D3-41DE-95FB-F5762353C6EB}" type="parTrans" cxnId="{EC0044AD-6036-4BA4-A9D6-4A08D47B9BAB}">
      <dgm:prSet/>
      <dgm:spPr/>
      <dgm:t>
        <a:bodyPr/>
        <a:lstStyle/>
        <a:p>
          <a:endParaRPr lang="en-US" sz="2200"/>
        </a:p>
      </dgm:t>
    </dgm:pt>
    <dgm:pt modelId="{5C160D77-64DE-4F2A-8CF6-CCB182D0FB2E}" type="sibTrans" cxnId="{EC0044AD-6036-4BA4-A9D6-4A08D47B9BAB}">
      <dgm:prSet/>
      <dgm:spPr/>
      <dgm:t>
        <a:bodyPr/>
        <a:lstStyle/>
        <a:p>
          <a:endParaRPr lang="en-US" sz="2200"/>
        </a:p>
      </dgm:t>
    </dgm:pt>
    <dgm:pt modelId="{E665E2A5-5934-46A7-A7B1-5BF94CDE34F0}">
      <dgm:prSet phldrT="[Text]" custT="1"/>
      <dgm:spPr/>
      <dgm:t>
        <a:bodyPr/>
        <a:lstStyle/>
        <a:p>
          <a:pPr algn="l"/>
          <a:r>
            <a:rPr lang="en-US" sz="2200" dirty="0"/>
            <a:t>4. Write a </a:t>
          </a:r>
          <a:r>
            <a:rPr lang="en-US" sz="2200" b="1" dirty="0">
              <a:effectLst>
                <a:outerShdw blurRad="38100" dist="38100" dir="2700000" algn="tl">
                  <a:srgbClr val="000000">
                    <a:alpha val="43137"/>
                  </a:srgbClr>
                </a:outerShdw>
              </a:effectLst>
            </a:rPr>
            <a:t>Letter of Last Instructions</a:t>
          </a:r>
        </a:p>
      </dgm:t>
    </dgm:pt>
    <dgm:pt modelId="{3A0D3AC9-E53D-4EA1-B942-E722F022CBE9}" type="parTrans" cxnId="{B212EE84-97A0-4CDB-8B21-0FC0D83AC024}">
      <dgm:prSet/>
      <dgm:spPr/>
      <dgm:t>
        <a:bodyPr/>
        <a:lstStyle/>
        <a:p>
          <a:endParaRPr lang="en-US" sz="2200"/>
        </a:p>
      </dgm:t>
    </dgm:pt>
    <dgm:pt modelId="{2064BA5C-C03D-4326-AE7E-9FD3DB2C1708}" type="sibTrans" cxnId="{B212EE84-97A0-4CDB-8B21-0FC0D83AC024}">
      <dgm:prSet/>
      <dgm:spPr/>
      <dgm:t>
        <a:bodyPr/>
        <a:lstStyle/>
        <a:p>
          <a:endParaRPr lang="en-US" sz="2200"/>
        </a:p>
      </dgm:t>
    </dgm:pt>
    <dgm:pt modelId="{C9D90D4D-1595-4DF3-9BC1-98031C93D8D4}">
      <dgm:prSet phldrT="[Text]" custT="1"/>
      <dgm:spPr/>
      <dgm:t>
        <a:bodyPr/>
        <a:lstStyle/>
        <a:p>
          <a:pPr algn="l"/>
          <a:r>
            <a:rPr lang="en-US" sz="2200" dirty="0"/>
            <a:t>5. Make </a:t>
          </a:r>
          <a:r>
            <a:rPr lang="en-US" sz="2200" b="1" dirty="0">
              <a:effectLst>
                <a:outerShdw blurRad="38100" dist="38100" dir="2700000" algn="tl">
                  <a:srgbClr val="000000">
                    <a:alpha val="43137"/>
                  </a:srgbClr>
                </a:outerShdw>
              </a:effectLst>
            </a:rPr>
            <a:t>your plans </a:t>
          </a:r>
          <a:r>
            <a:rPr lang="en-US" sz="2200" dirty="0"/>
            <a:t>known</a:t>
          </a:r>
        </a:p>
      </dgm:t>
    </dgm:pt>
    <dgm:pt modelId="{E90A338F-B9B4-451E-914F-6342707772D2}" type="parTrans" cxnId="{C6D215B2-F027-40E6-8E66-4C31094C237D}">
      <dgm:prSet/>
      <dgm:spPr/>
      <dgm:t>
        <a:bodyPr/>
        <a:lstStyle/>
        <a:p>
          <a:endParaRPr lang="en-US" sz="2200"/>
        </a:p>
      </dgm:t>
    </dgm:pt>
    <dgm:pt modelId="{25EE1976-C53F-4672-8A51-B6BA413B2483}" type="sibTrans" cxnId="{C6D215B2-F027-40E6-8E66-4C31094C237D}">
      <dgm:prSet/>
      <dgm:spPr/>
      <dgm:t>
        <a:bodyPr/>
        <a:lstStyle/>
        <a:p>
          <a:endParaRPr lang="en-US" sz="2200"/>
        </a:p>
      </dgm:t>
    </dgm:pt>
    <dgm:pt modelId="{1752033A-CC6F-4A57-8FE9-287B845DD0C1}" type="pres">
      <dgm:prSet presAssocID="{FE5D7F20-D0AC-4C44-999F-291824756051}" presName="Name0" presStyleCnt="0">
        <dgm:presLayoutVars>
          <dgm:dir/>
          <dgm:animLvl val="lvl"/>
          <dgm:resizeHandles/>
        </dgm:presLayoutVars>
      </dgm:prSet>
      <dgm:spPr/>
    </dgm:pt>
    <dgm:pt modelId="{EC72D2F2-B666-4D67-A11C-D1F5D22462B5}" type="pres">
      <dgm:prSet presAssocID="{08EAB9AA-F240-4061-A3D5-95FB1E644F59}" presName="linNode" presStyleCnt="0"/>
      <dgm:spPr/>
    </dgm:pt>
    <dgm:pt modelId="{A8CFCDE7-1506-459B-9703-72D90294976A}" type="pres">
      <dgm:prSet presAssocID="{08EAB9AA-F240-4061-A3D5-95FB1E644F59}" presName="parentShp" presStyleLbl="node1" presStyleIdx="0" presStyleCnt="5" custScaleX="255359">
        <dgm:presLayoutVars>
          <dgm:bulletEnabled val="1"/>
        </dgm:presLayoutVars>
      </dgm:prSet>
      <dgm:spPr/>
    </dgm:pt>
    <dgm:pt modelId="{436AF3C9-A561-424C-8FCD-42BBD001BFCB}" type="pres">
      <dgm:prSet presAssocID="{08EAB9AA-F240-4061-A3D5-95FB1E644F59}" presName="childShp" presStyleLbl="bgAccFollowNode1" presStyleIdx="0" presStyleCnt="5">
        <dgm:presLayoutVars>
          <dgm:bulletEnabled val="1"/>
        </dgm:presLayoutVars>
      </dgm:prSet>
      <dgm:spPr/>
    </dgm:pt>
    <dgm:pt modelId="{E98B90F8-7235-468A-B191-367E3A6EFB86}" type="pres">
      <dgm:prSet presAssocID="{CA636A12-B263-4A9C-87A5-6C5989998A94}" presName="spacing" presStyleCnt="0"/>
      <dgm:spPr/>
    </dgm:pt>
    <dgm:pt modelId="{20B12D98-9E80-4577-928D-38CE25CA4C1E}" type="pres">
      <dgm:prSet presAssocID="{85ED863B-7C1C-4387-98CC-E8BF3375DC21}" presName="linNode" presStyleCnt="0"/>
      <dgm:spPr/>
    </dgm:pt>
    <dgm:pt modelId="{864EEE54-F9C6-4641-892B-DD995313B3A2}" type="pres">
      <dgm:prSet presAssocID="{85ED863B-7C1C-4387-98CC-E8BF3375DC21}" presName="parentShp" presStyleLbl="node1" presStyleIdx="1" presStyleCnt="5" custScaleX="254229">
        <dgm:presLayoutVars>
          <dgm:bulletEnabled val="1"/>
        </dgm:presLayoutVars>
      </dgm:prSet>
      <dgm:spPr/>
    </dgm:pt>
    <dgm:pt modelId="{46AB7782-7716-49D2-AE7D-9BCED935D8CF}" type="pres">
      <dgm:prSet presAssocID="{85ED863B-7C1C-4387-98CC-E8BF3375DC21}" presName="childShp" presStyleLbl="bgAccFollowNode1" presStyleIdx="1" presStyleCnt="5">
        <dgm:presLayoutVars>
          <dgm:bulletEnabled val="1"/>
        </dgm:presLayoutVars>
      </dgm:prSet>
      <dgm:spPr/>
    </dgm:pt>
    <dgm:pt modelId="{122043C8-4EB8-4ABE-A6FE-00DDC1F9C7FA}" type="pres">
      <dgm:prSet presAssocID="{D30BB7AF-4087-4C77-8614-B59F39EF91B2}" presName="spacing" presStyleCnt="0"/>
      <dgm:spPr/>
    </dgm:pt>
    <dgm:pt modelId="{99944398-32E5-4895-B031-242C9DB17FC1}" type="pres">
      <dgm:prSet presAssocID="{C9057697-780B-496C-8EAB-BF71F532BD27}" presName="linNode" presStyleCnt="0"/>
      <dgm:spPr/>
    </dgm:pt>
    <dgm:pt modelId="{2A897519-AA5F-42EE-A808-DAAE308C2E9C}" type="pres">
      <dgm:prSet presAssocID="{C9057697-780B-496C-8EAB-BF71F532BD27}" presName="parentShp" presStyleLbl="node1" presStyleIdx="2" presStyleCnt="5" custScaleX="254160" custScaleY="88302">
        <dgm:presLayoutVars>
          <dgm:bulletEnabled val="1"/>
        </dgm:presLayoutVars>
      </dgm:prSet>
      <dgm:spPr/>
    </dgm:pt>
    <dgm:pt modelId="{91CA933A-D4D7-4D90-AB29-42CDCEC341CD}" type="pres">
      <dgm:prSet presAssocID="{C9057697-780B-496C-8EAB-BF71F532BD27}" presName="childShp" presStyleLbl="bgAccFollowNode1" presStyleIdx="2" presStyleCnt="5">
        <dgm:presLayoutVars>
          <dgm:bulletEnabled val="1"/>
        </dgm:presLayoutVars>
      </dgm:prSet>
      <dgm:spPr/>
    </dgm:pt>
    <dgm:pt modelId="{5B2385ED-97E4-4DCA-A4B8-853E63489D06}" type="pres">
      <dgm:prSet presAssocID="{5C160D77-64DE-4F2A-8CF6-CCB182D0FB2E}" presName="spacing" presStyleCnt="0"/>
      <dgm:spPr/>
    </dgm:pt>
    <dgm:pt modelId="{DAEDF459-1D76-4853-9059-DE2709DA34A1}" type="pres">
      <dgm:prSet presAssocID="{E665E2A5-5934-46A7-A7B1-5BF94CDE34F0}" presName="linNode" presStyleCnt="0"/>
      <dgm:spPr/>
    </dgm:pt>
    <dgm:pt modelId="{D1509711-8845-4BB9-A7ED-D6E6066B2075}" type="pres">
      <dgm:prSet presAssocID="{E665E2A5-5934-46A7-A7B1-5BF94CDE34F0}" presName="parentShp" presStyleLbl="node1" presStyleIdx="3" presStyleCnt="5" custScaleX="254959">
        <dgm:presLayoutVars>
          <dgm:bulletEnabled val="1"/>
        </dgm:presLayoutVars>
      </dgm:prSet>
      <dgm:spPr/>
    </dgm:pt>
    <dgm:pt modelId="{E55451A1-AB01-407A-972A-40D461CF858D}" type="pres">
      <dgm:prSet presAssocID="{E665E2A5-5934-46A7-A7B1-5BF94CDE34F0}" presName="childShp" presStyleLbl="bgAccFollowNode1" presStyleIdx="3" presStyleCnt="5">
        <dgm:presLayoutVars>
          <dgm:bulletEnabled val="1"/>
        </dgm:presLayoutVars>
      </dgm:prSet>
      <dgm:spPr/>
    </dgm:pt>
    <dgm:pt modelId="{E130726E-A666-48CE-B495-D39A2EDE0D78}" type="pres">
      <dgm:prSet presAssocID="{2064BA5C-C03D-4326-AE7E-9FD3DB2C1708}" presName="spacing" presStyleCnt="0"/>
      <dgm:spPr/>
    </dgm:pt>
    <dgm:pt modelId="{2ACB8885-F389-4C08-97B1-6453B1D05E16}" type="pres">
      <dgm:prSet presAssocID="{C9D90D4D-1595-4DF3-9BC1-98031C93D8D4}" presName="linNode" presStyleCnt="0"/>
      <dgm:spPr/>
    </dgm:pt>
    <dgm:pt modelId="{952D1DBB-B79D-4A51-9C80-D443C3B1FA92}" type="pres">
      <dgm:prSet presAssocID="{C9D90D4D-1595-4DF3-9BC1-98031C93D8D4}" presName="parentShp" presStyleLbl="node1" presStyleIdx="4" presStyleCnt="5" custScaleX="254959">
        <dgm:presLayoutVars>
          <dgm:bulletEnabled val="1"/>
        </dgm:presLayoutVars>
      </dgm:prSet>
      <dgm:spPr/>
    </dgm:pt>
    <dgm:pt modelId="{C3EC14F7-A3F7-434C-9105-590D7501D854}" type="pres">
      <dgm:prSet presAssocID="{C9D90D4D-1595-4DF3-9BC1-98031C93D8D4}" presName="childShp" presStyleLbl="bgAccFollowNode1" presStyleIdx="4" presStyleCnt="5">
        <dgm:presLayoutVars>
          <dgm:bulletEnabled val="1"/>
        </dgm:presLayoutVars>
      </dgm:prSet>
      <dgm:spPr/>
    </dgm:pt>
  </dgm:ptLst>
  <dgm:cxnLst>
    <dgm:cxn modelId="{2AB44802-517F-46B0-8D04-AAFB49AFB278}" type="presOf" srcId="{C9057697-780B-496C-8EAB-BF71F532BD27}" destId="{2A897519-AA5F-42EE-A808-DAAE308C2E9C}" srcOrd="0" destOrd="0" presId="urn:microsoft.com/office/officeart/2005/8/layout/vList6"/>
    <dgm:cxn modelId="{556E8256-CE22-4B8E-9385-81210D6C3038}" type="presOf" srcId="{C9D90D4D-1595-4DF3-9BC1-98031C93D8D4}" destId="{952D1DBB-B79D-4A51-9C80-D443C3B1FA92}" srcOrd="0" destOrd="0" presId="urn:microsoft.com/office/officeart/2005/8/layout/vList6"/>
    <dgm:cxn modelId="{989CD27A-5035-41E3-BDB7-297EAFE058E2}" type="presOf" srcId="{FE5D7F20-D0AC-4C44-999F-291824756051}" destId="{1752033A-CC6F-4A57-8FE9-287B845DD0C1}" srcOrd="0" destOrd="0" presId="urn:microsoft.com/office/officeart/2005/8/layout/vList6"/>
    <dgm:cxn modelId="{B212EE84-97A0-4CDB-8B21-0FC0D83AC024}" srcId="{FE5D7F20-D0AC-4C44-999F-291824756051}" destId="{E665E2A5-5934-46A7-A7B1-5BF94CDE34F0}" srcOrd="3" destOrd="0" parTransId="{3A0D3AC9-E53D-4EA1-B942-E722F022CBE9}" sibTransId="{2064BA5C-C03D-4326-AE7E-9FD3DB2C1708}"/>
    <dgm:cxn modelId="{EC0044AD-6036-4BA4-A9D6-4A08D47B9BAB}" srcId="{FE5D7F20-D0AC-4C44-999F-291824756051}" destId="{C9057697-780B-496C-8EAB-BF71F532BD27}" srcOrd="2" destOrd="0" parTransId="{7E2B590F-66D3-41DE-95FB-F5762353C6EB}" sibTransId="{5C160D77-64DE-4F2A-8CF6-CCB182D0FB2E}"/>
    <dgm:cxn modelId="{C6D215B2-F027-40E6-8E66-4C31094C237D}" srcId="{FE5D7F20-D0AC-4C44-999F-291824756051}" destId="{C9D90D4D-1595-4DF3-9BC1-98031C93D8D4}" srcOrd="4" destOrd="0" parTransId="{E90A338F-B9B4-451E-914F-6342707772D2}" sibTransId="{25EE1976-C53F-4672-8A51-B6BA413B2483}"/>
    <dgm:cxn modelId="{18159FBF-35A0-485C-89D2-0472F8662A4A}" srcId="{FE5D7F20-D0AC-4C44-999F-291824756051}" destId="{08EAB9AA-F240-4061-A3D5-95FB1E644F59}" srcOrd="0" destOrd="0" parTransId="{2F9F21CD-5D87-4713-8555-BD8A22CF78C0}" sibTransId="{CA636A12-B263-4A9C-87A5-6C5989998A94}"/>
    <dgm:cxn modelId="{F3D757CA-A1AC-4979-A374-6D086DA84EAB}" srcId="{FE5D7F20-D0AC-4C44-999F-291824756051}" destId="{85ED863B-7C1C-4387-98CC-E8BF3375DC21}" srcOrd="1" destOrd="0" parTransId="{3903ABA8-2C0E-4279-AE26-791F5AA3CA95}" sibTransId="{D30BB7AF-4087-4C77-8614-B59F39EF91B2}"/>
    <dgm:cxn modelId="{97D6ADD5-BD14-4BFD-A0A9-959B7E74EB8F}" type="presOf" srcId="{85ED863B-7C1C-4387-98CC-E8BF3375DC21}" destId="{864EEE54-F9C6-4641-892B-DD995313B3A2}" srcOrd="0" destOrd="0" presId="urn:microsoft.com/office/officeart/2005/8/layout/vList6"/>
    <dgm:cxn modelId="{92699EDC-F324-4323-BFC8-57ECC80A500E}" type="presOf" srcId="{08EAB9AA-F240-4061-A3D5-95FB1E644F59}" destId="{A8CFCDE7-1506-459B-9703-72D90294976A}" srcOrd="0" destOrd="0" presId="urn:microsoft.com/office/officeart/2005/8/layout/vList6"/>
    <dgm:cxn modelId="{770FA5F1-4AFF-4A12-8ECD-F1DE2168C633}" type="presOf" srcId="{E665E2A5-5934-46A7-A7B1-5BF94CDE34F0}" destId="{D1509711-8845-4BB9-A7ED-D6E6066B2075}" srcOrd="0" destOrd="0" presId="urn:microsoft.com/office/officeart/2005/8/layout/vList6"/>
    <dgm:cxn modelId="{A3BE16AB-017B-4537-BB66-E87787B66FBE}" type="presParOf" srcId="{1752033A-CC6F-4A57-8FE9-287B845DD0C1}" destId="{EC72D2F2-B666-4D67-A11C-D1F5D22462B5}" srcOrd="0" destOrd="0" presId="urn:microsoft.com/office/officeart/2005/8/layout/vList6"/>
    <dgm:cxn modelId="{AF5BBE39-3B5C-415C-A34C-85769B50820E}" type="presParOf" srcId="{EC72D2F2-B666-4D67-A11C-D1F5D22462B5}" destId="{A8CFCDE7-1506-459B-9703-72D90294976A}" srcOrd="0" destOrd="0" presId="urn:microsoft.com/office/officeart/2005/8/layout/vList6"/>
    <dgm:cxn modelId="{64995579-E0BD-4F6F-BBB0-83E9E3079B92}" type="presParOf" srcId="{EC72D2F2-B666-4D67-A11C-D1F5D22462B5}" destId="{436AF3C9-A561-424C-8FCD-42BBD001BFCB}" srcOrd="1" destOrd="0" presId="urn:microsoft.com/office/officeart/2005/8/layout/vList6"/>
    <dgm:cxn modelId="{2CA8B189-92CC-4072-8331-1D142CCCDA1E}" type="presParOf" srcId="{1752033A-CC6F-4A57-8FE9-287B845DD0C1}" destId="{E98B90F8-7235-468A-B191-367E3A6EFB86}" srcOrd="1" destOrd="0" presId="urn:microsoft.com/office/officeart/2005/8/layout/vList6"/>
    <dgm:cxn modelId="{DCF6DC38-147D-4B81-8891-8CAB5C71D639}" type="presParOf" srcId="{1752033A-CC6F-4A57-8FE9-287B845DD0C1}" destId="{20B12D98-9E80-4577-928D-38CE25CA4C1E}" srcOrd="2" destOrd="0" presId="urn:microsoft.com/office/officeart/2005/8/layout/vList6"/>
    <dgm:cxn modelId="{04B2801B-746F-4856-8F16-A8BEB1CACA64}" type="presParOf" srcId="{20B12D98-9E80-4577-928D-38CE25CA4C1E}" destId="{864EEE54-F9C6-4641-892B-DD995313B3A2}" srcOrd="0" destOrd="0" presId="urn:microsoft.com/office/officeart/2005/8/layout/vList6"/>
    <dgm:cxn modelId="{45F6F21F-6205-4382-BAF1-5371750AC90B}" type="presParOf" srcId="{20B12D98-9E80-4577-928D-38CE25CA4C1E}" destId="{46AB7782-7716-49D2-AE7D-9BCED935D8CF}" srcOrd="1" destOrd="0" presId="urn:microsoft.com/office/officeart/2005/8/layout/vList6"/>
    <dgm:cxn modelId="{81C13651-737C-43E0-8C70-8270BB725BD4}" type="presParOf" srcId="{1752033A-CC6F-4A57-8FE9-287B845DD0C1}" destId="{122043C8-4EB8-4ABE-A6FE-00DDC1F9C7FA}" srcOrd="3" destOrd="0" presId="urn:microsoft.com/office/officeart/2005/8/layout/vList6"/>
    <dgm:cxn modelId="{58013059-F987-45AA-990B-768D81017711}" type="presParOf" srcId="{1752033A-CC6F-4A57-8FE9-287B845DD0C1}" destId="{99944398-32E5-4895-B031-242C9DB17FC1}" srcOrd="4" destOrd="0" presId="urn:microsoft.com/office/officeart/2005/8/layout/vList6"/>
    <dgm:cxn modelId="{63EEF83E-4712-4321-B935-A3390FFCDA8A}" type="presParOf" srcId="{99944398-32E5-4895-B031-242C9DB17FC1}" destId="{2A897519-AA5F-42EE-A808-DAAE308C2E9C}" srcOrd="0" destOrd="0" presId="urn:microsoft.com/office/officeart/2005/8/layout/vList6"/>
    <dgm:cxn modelId="{B02B6036-710D-4855-A459-1BAD6BB6C772}" type="presParOf" srcId="{99944398-32E5-4895-B031-242C9DB17FC1}" destId="{91CA933A-D4D7-4D90-AB29-42CDCEC341CD}" srcOrd="1" destOrd="0" presId="urn:microsoft.com/office/officeart/2005/8/layout/vList6"/>
    <dgm:cxn modelId="{0D88B5C5-5A11-45D4-8AC9-EB20FE7ED9A5}" type="presParOf" srcId="{1752033A-CC6F-4A57-8FE9-287B845DD0C1}" destId="{5B2385ED-97E4-4DCA-A4B8-853E63489D06}" srcOrd="5" destOrd="0" presId="urn:microsoft.com/office/officeart/2005/8/layout/vList6"/>
    <dgm:cxn modelId="{23CC6FBD-9691-4A3D-BB98-AA13B5AE653F}" type="presParOf" srcId="{1752033A-CC6F-4A57-8FE9-287B845DD0C1}" destId="{DAEDF459-1D76-4853-9059-DE2709DA34A1}" srcOrd="6" destOrd="0" presId="urn:microsoft.com/office/officeart/2005/8/layout/vList6"/>
    <dgm:cxn modelId="{253F4243-AC33-4243-BE5F-2D01D54FFA44}" type="presParOf" srcId="{DAEDF459-1D76-4853-9059-DE2709DA34A1}" destId="{D1509711-8845-4BB9-A7ED-D6E6066B2075}" srcOrd="0" destOrd="0" presId="urn:microsoft.com/office/officeart/2005/8/layout/vList6"/>
    <dgm:cxn modelId="{C195B0E5-DF56-4FC0-A750-4DC08B18558E}" type="presParOf" srcId="{DAEDF459-1D76-4853-9059-DE2709DA34A1}" destId="{E55451A1-AB01-407A-972A-40D461CF858D}" srcOrd="1" destOrd="0" presId="urn:microsoft.com/office/officeart/2005/8/layout/vList6"/>
    <dgm:cxn modelId="{1CEA61B8-0D6A-4F9B-97FB-ACC2EC7952D3}" type="presParOf" srcId="{1752033A-CC6F-4A57-8FE9-287B845DD0C1}" destId="{E130726E-A666-48CE-B495-D39A2EDE0D78}" srcOrd="7" destOrd="0" presId="urn:microsoft.com/office/officeart/2005/8/layout/vList6"/>
    <dgm:cxn modelId="{796AACA6-4DC1-483C-8F58-DA1AB7CE2551}" type="presParOf" srcId="{1752033A-CC6F-4A57-8FE9-287B845DD0C1}" destId="{2ACB8885-F389-4C08-97B1-6453B1D05E16}" srcOrd="8" destOrd="0" presId="urn:microsoft.com/office/officeart/2005/8/layout/vList6"/>
    <dgm:cxn modelId="{FE6ABEBE-DFDF-4494-A65F-D813EC8BDD3A}" type="presParOf" srcId="{2ACB8885-F389-4C08-97B1-6453B1D05E16}" destId="{952D1DBB-B79D-4A51-9C80-D443C3B1FA92}" srcOrd="0" destOrd="0" presId="urn:microsoft.com/office/officeart/2005/8/layout/vList6"/>
    <dgm:cxn modelId="{7E9D4844-9201-4E47-AD11-C435534340F5}" type="presParOf" srcId="{2ACB8885-F389-4C08-97B1-6453B1D05E16}" destId="{C3EC14F7-A3F7-434C-9105-590D7501D85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C04AB1-C862-4C81-94C1-BB60B315ACDB}" type="doc">
      <dgm:prSet loTypeId="urn:microsoft.com/office/officeart/2008/layout/CaptionedPictures" loCatId="picture" qsTypeId="urn:microsoft.com/office/officeart/2005/8/quickstyle/simple1" qsCatId="simple" csTypeId="urn:microsoft.com/office/officeart/2005/8/colors/accent6_2" csCatId="accent6" phldr="1"/>
      <dgm:spPr/>
      <dgm:t>
        <a:bodyPr/>
        <a:lstStyle/>
        <a:p>
          <a:endParaRPr lang="en-US"/>
        </a:p>
      </dgm:t>
    </dgm:pt>
    <dgm:pt modelId="{B4B7CE07-F9B6-474C-8EB5-1D383AAD393D}">
      <dgm:prSet phldrT="[Text]" custT="1"/>
      <dgm:spPr/>
      <dgm:t>
        <a:bodyPr/>
        <a:lstStyle/>
        <a:p>
          <a:r>
            <a:rPr lang="en-US" sz="2000" dirty="0"/>
            <a:t>Look for an appropriate time and place for the conversation.</a:t>
          </a:r>
        </a:p>
      </dgm:t>
    </dgm:pt>
    <dgm:pt modelId="{66CF91E1-B68E-4C1B-A0F1-DA34C6E1524F}" type="parTrans" cxnId="{E0674BFC-A8E5-4174-8389-A13882B677BE}">
      <dgm:prSet/>
      <dgm:spPr/>
      <dgm:t>
        <a:bodyPr/>
        <a:lstStyle/>
        <a:p>
          <a:endParaRPr lang="en-US" sz="2400"/>
        </a:p>
      </dgm:t>
    </dgm:pt>
    <dgm:pt modelId="{99BF4746-0117-4BB8-8F7A-F4B79C9DC24B}" type="sibTrans" cxnId="{E0674BFC-A8E5-4174-8389-A13882B677BE}">
      <dgm:prSet/>
      <dgm:spPr/>
      <dgm:t>
        <a:bodyPr/>
        <a:lstStyle/>
        <a:p>
          <a:endParaRPr lang="en-US" sz="2400"/>
        </a:p>
      </dgm:t>
    </dgm:pt>
    <dgm:pt modelId="{9EA7766E-765D-4D6C-AF5F-897AB1482AD0}">
      <dgm:prSet phldrT="[Text]" custT="1"/>
      <dgm:spPr/>
      <dgm:t>
        <a:bodyPr/>
        <a:lstStyle/>
        <a:p>
          <a:r>
            <a:rPr lang="en-US" sz="2000" dirty="0"/>
            <a:t>Involve all relevant parties in the conversation.</a:t>
          </a:r>
        </a:p>
      </dgm:t>
    </dgm:pt>
    <dgm:pt modelId="{0FD3D0F0-1A3C-4DD5-B0A2-27C17798E206}" type="parTrans" cxnId="{1083D1B3-7643-4CA4-A7D9-E3006F3B0F17}">
      <dgm:prSet/>
      <dgm:spPr/>
      <dgm:t>
        <a:bodyPr/>
        <a:lstStyle/>
        <a:p>
          <a:endParaRPr lang="en-US" sz="2400"/>
        </a:p>
      </dgm:t>
    </dgm:pt>
    <dgm:pt modelId="{D969E0B0-76F3-44FE-97A0-03F1948A8928}" type="sibTrans" cxnId="{1083D1B3-7643-4CA4-A7D9-E3006F3B0F17}">
      <dgm:prSet/>
      <dgm:spPr/>
      <dgm:t>
        <a:bodyPr/>
        <a:lstStyle/>
        <a:p>
          <a:endParaRPr lang="en-US" sz="2400"/>
        </a:p>
      </dgm:t>
    </dgm:pt>
    <dgm:pt modelId="{3884A277-C218-4D2A-B4DC-098A3ABDA5AE}" type="pres">
      <dgm:prSet presAssocID="{91C04AB1-C862-4C81-94C1-BB60B315ACDB}" presName="Name0" presStyleCnt="0">
        <dgm:presLayoutVars>
          <dgm:chMax/>
          <dgm:chPref/>
          <dgm:dir/>
        </dgm:presLayoutVars>
      </dgm:prSet>
      <dgm:spPr/>
    </dgm:pt>
    <dgm:pt modelId="{AA37DDC0-252E-4EA7-9DC9-943D5D3A717D}" type="pres">
      <dgm:prSet presAssocID="{B4B7CE07-F9B6-474C-8EB5-1D383AAD393D}" presName="composite" presStyleCnt="0">
        <dgm:presLayoutVars>
          <dgm:chMax val="1"/>
          <dgm:chPref val="1"/>
        </dgm:presLayoutVars>
      </dgm:prSet>
      <dgm:spPr/>
    </dgm:pt>
    <dgm:pt modelId="{A05AD579-D3CA-4D68-85C7-8F70EE68E070}" type="pres">
      <dgm:prSet presAssocID="{B4B7CE07-F9B6-474C-8EB5-1D383AAD393D}" presName="Accent" presStyleLbl="trAlignAcc1" presStyleIdx="0" presStyleCnt="2">
        <dgm:presLayoutVars>
          <dgm:chMax val="0"/>
          <dgm:chPref val="0"/>
        </dgm:presLayoutVars>
      </dgm:prSet>
      <dgm:spPr/>
    </dgm:pt>
    <dgm:pt modelId="{FC36EEC7-34A1-43F6-A60D-04586D7A00F5}" type="pres">
      <dgm:prSet presAssocID="{B4B7CE07-F9B6-474C-8EB5-1D383AAD393D}" presName="Image" presStyleLbl="alignImgPlace1" presStyleIdx="0" presStyleCnt="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Monthly calendar outline"/>
        </a:ext>
      </dgm:extLst>
    </dgm:pt>
    <dgm:pt modelId="{810EC77A-4748-4E31-8E00-710FCE9A6834}" type="pres">
      <dgm:prSet presAssocID="{B4B7CE07-F9B6-474C-8EB5-1D383AAD393D}" presName="ChildComposite" presStyleCnt="0"/>
      <dgm:spPr/>
    </dgm:pt>
    <dgm:pt modelId="{BDBC5F77-0C20-490D-A2BE-3AFA844DF80F}" type="pres">
      <dgm:prSet presAssocID="{B4B7CE07-F9B6-474C-8EB5-1D383AAD393D}" presName="Child" presStyleLbl="node1" presStyleIdx="0" presStyleCnt="0">
        <dgm:presLayoutVars>
          <dgm:chMax val="0"/>
          <dgm:chPref val="0"/>
          <dgm:bulletEnabled val="1"/>
        </dgm:presLayoutVars>
      </dgm:prSet>
      <dgm:spPr/>
    </dgm:pt>
    <dgm:pt modelId="{9C4B9889-0695-43D3-A972-9DC4BDC94305}" type="pres">
      <dgm:prSet presAssocID="{B4B7CE07-F9B6-474C-8EB5-1D383AAD393D}" presName="Parent" presStyleLbl="revTx" presStyleIdx="0" presStyleCnt="2">
        <dgm:presLayoutVars>
          <dgm:chMax val="1"/>
          <dgm:chPref val="0"/>
          <dgm:bulletEnabled val="1"/>
        </dgm:presLayoutVars>
      </dgm:prSet>
      <dgm:spPr/>
    </dgm:pt>
    <dgm:pt modelId="{D8ECB4FB-87FB-4C81-A4F8-CADFAA266947}" type="pres">
      <dgm:prSet presAssocID="{99BF4746-0117-4BB8-8F7A-F4B79C9DC24B}" presName="sibTrans" presStyleCnt="0"/>
      <dgm:spPr/>
    </dgm:pt>
    <dgm:pt modelId="{06E39DAC-D701-4016-BF02-04E3E6E4161B}" type="pres">
      <dgm:prSet presAssocID="{9EA7766E-765D-4D6C-AF5F-897AB1482AD0}" presName="composite" presStyleCnt="0">
        <dgm:presLayoutVars>
          <dgm:chMax val="1"/>
          <dgm:chPref val="1"/>
        </dgm:presLayoutVars>
      </dgm:prSet>
      <dgm:spPr/>
    </dgm:pt>
    <dgm:pt modelId="{01D23BDB-3037-4240-BB57-B899C10A8BB9}" type="pres">
      <dgm:prSet presAssocID="{9EA7766E-765D-4D6C-AF5F-897AB1482AD0}" presName="Accent" presStyleLbl="trAlignAcc1" presStyleIdx="1" presStyleCnt="2">
        <dgm:presLayoutVars>
          <dgm:chMax val="0"/>
          <dgm:chPref val="0"/>
        </dgm:presLayoutVars>
      </dgm:prSet>
      <dgm:spPr/>
    </dgm:pt>
    <dgm:pt modelId="{09BB74ED-86C1-447B-A5D0-D162596C5AC1}" type="pres">
      <dgm:prSet presAssocID="{9EA7766E-765D-4D6C-AF5F-897AB1482AD0}" presName="Image" presStyleLbl="alignImgPlace1" presStyleIdx="1" presStyleCnt="2">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ard Room"/>
        </a:ext>
      </dgm:extLst>
    </dgm:pt>
    <dgm:pt modelId="{A1C5C184-DB6E-4585-8BEB-687BAD167FAC}" type="pres">
      <dgm:prSet presAssocID="{9EA7766E-765D-4D6C-AF5F-897AB1482AD0}" presName="ChildComposite" presStyleCnt="0"/>
      <dgm:spPr/>
    </dgm:pt>
    <dgm:pt modelId="{97A5DBEB-2E61-4707-8C9E-7BA697BEB184}" type="pres">
      <dgm:prSet presAssocID="{9EA7766E-765D-4D6C-AF5F-897AB1482AD0}" presName="Child" presStyleLbl="node1" presStyleIdx="0" presStyleCnt="0">
        <dgm:presLayoutVars>
          <dgm:chMax val="0"/>
          <dgm:chPref val="0"/>
          <dgm:bulletEnabled val="1"/>
        </dgm:presLayoutVars>
      </dgm:prSet>
      <dgm:spPr/>
    </dgm:pt>
    <dgm:pt modelId="{AD62F172-318D-472A-AE8D-35BCBFEEEF6A}" type="pres">
      <dgm:prSet presAssocID="{9EA7766E-765D-4D6C-AF5F-897AB1482AD0}" presName="Parent" presStyleLbl="revTx" presStyleIdx="1" presStyleCnt="2">
        <dgm:presLayoutVars>
          <dgm:chMax val="1"/>
          <dgm:chPref val="0"/>
          <dgm:bulletEnabled val="1"/>
        </dgm:presLayoutVars>
      </dgm:prSet>
      <dgm:spPr/>
    </dgm:pt>
  </dgm:ptLst>
  <dgm:cxnLst>
    <dgm:cxn modelId="{9BBCF30A-3942-447E-A84A-CBFA85419F9A}" type="presOf" srcId="{91C04AB1-C862-4C81-94C1-BB60B315ACDB}" destId="{3884A277-C218-4D2A-B4DC-098A3ABDA5AE}" srcOrd="0" destOrd="0" presId="urn:microsoft.com/office/officeart/2008/layout/CaptionedPictures"/>
    <dgm:cxn modelId="{99F45516-9E90-4BDB-A1D4-B5FD1C064BE3}" type="presOf" srcId="{B4B7CE07-F9B6-474C-8EB5-1D383AAD393D}" destId="{9C4B9889-0695-43D3-A972-9DC4BDC94305}" srcOrd="0" destOrd="0" presId="urn:microsoft.com/office/officeart/2008/layout/CaptionedPictures"/>
    <dgm:cxn modelId="{1083D1B3-7643-4CA4-A7D9-E3006F3B0F17}" srcId="{91C04AB1-C862-4C81-94C1-BB60B315ACDB}" destId="{9EA7766E-765D-4D6C-AF5F-897AB1482AD0}" srcOrd="1" destOrd="0" parTransId="{0FD3D0F0-1A3C-4DD5-B0A2-27C17798E206}" sibTransId="{D969E0B0-76F3-44FE-97A0-03F1948A8928}"/>
    <dgm:cxn modelId="{76C636C9-0746-4956-B1DF-13ABC96E92E3}" type="presOf" srcId="{9EA7766E-765D-4D6C-AF5F-897AB1482AD0}" destId="{AD62F172-318D-472A-AE8D-35BCBFEEEF6A}" srcOrd="0" destOrd="0" presId="urn:microsoft.com/office/officeart/2008/layout/CaptionedPictures"/>
    <dgm:cxn modelId="{E0674BFC-A8E5-4174-8389-A13882B677BE}" srcId="{91C04AB1-C862-4C81-94C1-BB60B315ACDB}" destId="{B4B7CE07-F9B6-474C-8EB5-1D383AAD393D}" srcOrd="0" destOrd="0" parTransId="{66CF91E1-B68E-4C1B-A0F1-DA34C6E1524F}" sibTransId="{99BF4746-0117-4BB8-8F7A-F4B79C9DC24B}"/>
    <dgm:cxn modelId="{A291CFD5-C978-46FB-8407-B11FD66B8255}" type="presParOf" srcId="{3884A277-C218-4D2A-B4DC-098A3ABDA5AE}" destId="{AA37DDC0-252E-4EA7-9DC9-943D5D3A717D}" srcOrd="0" destOrd="0" presId="urn:microsoft.com/office/officeart/2008/layout/CaptionedPictures"/>
    <dgm:cxn modelId="{AE15B52F-547A-483B-9FAA-E3C41E31039B}" type="presParOf" srcId="{AA37DDC0-252E-4EA7-9DC9-943D5D3A717D}" destId="{A05AD579-D3CA-4D68-85C7-8F70EE68E070}" srcOrd="0" destOrd="0" presId="urn:microsoft.com/office/officeart/2008/layout/CaptionedPictures"/>
    <dgm:cxn modelId="{D9143C4F-8B7E-4B4A-93AF-34C09E6BABF0}" type="presParOf" srcId="{AA37DDC0-252E-4EA7-9DC9-943D5D3A717D}" destId="{FC36EEC7-34A1-43F6-A60D-04586D7A00F5}" srcOrd="1" destOrd="0" presId="urn:microsoft.com/office/officeart/2008/layout/CaptionedPictures"/>
    <dgm:cxn modelId="{A46F652E-01D0-44BB-B27B-2DF38E9F3037}" type="presParOf" srcId="{AA37DDC0-252E-4EA7-9DC9-943D5D3A717D}" destId="{810EC77A-4748-4E31-8E00-710FCE9A6834}" srcOrd="2" destOrd="0" presId="urn:microsoft.com/office/officeart/2008/layout/CaptionedPictures"/>
    <dgm:cxn modelId="{8669ED35-26B9-424B-8A8E-6FC5F7C36EDA}" type="presParOf" srcId="{810EC77A-4748-4E31-8E00-710FCE9A6834}" destId="{BDBC5F77-0C20-490D-A2BE-3AFA844DF80F}" srcOrd="0" destOrd="0" presId="urn:microsoft.com/office/officeart/2008/layout/CaptionedPictures"/>
    <dgm:cxn modelId="{877F5934-001F-4A4B-8FE4-435015FB042D}" type="presParOf" srcId="{810EC77A-4748-4E31-8E00-710FCE9A6834}" destId="{9C4B9889-0695-43D3-A972-9DC4BDC94305}" srcOrd="1" destOrd="0" presId="urn:microsoft.com/office/officeart/2008/layout/CaptionedPictures"/>
    <dgm:cxn modelId="{71A2A64D-B242-444A-8BE0-9DD74FFB185C}" type="presParOf" srcId="{3884A277-C218-4D2A-B4DC-098A3ABDA5AE}" destId="{D8ECB4FB-87FB-4C81-A4F8-CADFAA266947}" srcOrd="1" destOrd="0" presId="urn:microsoft.com/office/officeart/2008/layout/CaptionedPictures"/>
    <dgm:cxn modelId="{FEF5339B-E48B-4982-9C08-F2A9CB5C2FE8}" type="presParOf" srcId="{3884A277-C218-4D2A-B4DC-098A3ABDA5AE}" destId="{06E39DAC-D701-4016-BF02-04E3E6E4161B}" srcOrd="2" destOrd="0" presId="urn:microsoft.com/office/officeart/2008/layout/CaptionedPictures"/>
    <dgm:cxn modelId="{00D93DA4-EBE5-41B9-A625-0CD8FA18CEEE}" type="presParOf" srcId="{06E39DAC-D701-4016-BF02-04E3E6E4161B}" destId="{01D23BDB-3037-4240-BB57-B899C10A8BB9}" srcOrd="0" destOrd="0" presId="urn:microsoft.com/office/officeart/2008/layout/CaptionedPictures"/>
    <dgm:cxn modelId="{F6F72B51-DC1A-480F-A7CC-894E67273C0C}" type="presParOf" srcId="{06E39DAC-D701-4016-BF02-04E3E6E4161B}" destId="{09BB74ED-86C1-447B-A5D0-D162596C5AC1}" srcOrd="1" destOrd="0" presId="urn:microsoft.com/office/officeart/2008/layout/CaptionedPictures"/>
    <dgm:cxn modelId="{0B098B49-C960-4D76-BE10-E65C6ED2F682}" type="presParOf" srcId="{06E39DAC-D701-4016-BF02-04E3E6E4161B}" destId="{A1C5C184-DB6E-4585-8BEB-687BAD167FAC}" srcOrd="2" destOrd="0" presId="urn:microsoft.com/office/officeart/2008/layout/CaptionedPictures"/>
    <dgm:cxn modelId="{B40844B2-1796-4C37-AD6A-3AD9A01CA83F}" type="presParOf" srcId="{A1C5C184-DB6E-4585-8BEB-687BAD167FAC}" destId="{97A5DBEB-2E61-4707-8C9E-7BA697BEB184}" srcOrd="0" destOrd="0" presId="urn:microsoft.com/office/officeart/2008/layout/CaptionedPictures"/>
    <dgm:cxn modelId="{D24F7E7E-7339-4104-97FB-2137B15AF592}" type="presParOf" srcId="{A1C5C184-DB6E-4585-8BEB-687BAD167FAC}" destId="{AD62F172-318D-472A-AE8D-35BCBFEEEF6A}"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A5C662-CA86-472E-AF01-D379BEE5D665}" type="doc">
      <dgm:prSet loTypeId="urn:microsoft.com/office/officeart/2008/layout/CaptionedPictures" loCatId="picture" qsTypeId="urn:microsoft.com/office/officeart/2005/8/quickstyle/simple1" qsCatId="simple" csTypeId="urn:microsoft.com/office/officeart/2005/8/colors/colorful5" csCatId="colorful" phldr="1"/>
      <dgm:spPr/>
      <dgm:t>
        <a:bodyPr/>
        <a:lstStyle/>
        <a:p>
          <a:endParaRPr lang="en-US"/>
        </a:p>
      </dgm:t>
    </dgm:pt>
    <dgm:pt modelId="{D44EFE23-F2CD-4E0D-BB75-106C86FBBEA0}">
      <dgm:prSet phldrT="[Text]" custT="1"/>
      <dgm:spPr/>
      <dgm:t>
        <a:bodyPr/>
        <a:lstStyle/>
        <a:p>
          <a:r>
            <a:rPr lang="en-US" sz="2000" dirty="0"/>
            <a:t>Ask curious questions.</a:t>
          </a:r>
        </a:p>
      </dgm:t>
    </dgm:pt>
    <dgm:pt modelId="{B1A2DAF1-AFEC-4C14-9AB2-842E156C68E9}" type="parTrans" cxnId="{D419FC26-4CE8-404E-BA1A-BE93A5FDDACD}">
      <dgm:prSet/>
      <dgm:spPr/>
      <dgm:t>
        <a:bodyPr/>
        <a:lstStyle/>
        <a:p>
          <a:endParaRPr lang="en-US" sz="2000"/>
        </a:p>
      </dgm:t>
    </dgm:pt>
    <dgm:pt modelId="{3DB9FAB8-90D9-4191-96ED-1F4D8FED6C4C}" type="sibTrans" cxnId="{D419FC26-4CE8-404E-BA1A-BE93A5FDDACD}">
      <dgm:prSet/>
      <dgm:spPr/>
      <dgm:t>
        <a:bodyPr/>
        <a:lstStyle/>
        <a:p>
          <a:endParaRPr lang="en-US" sz="2000"/>
        </a:p>
      </dgm:t>
    </dgm:pt>
    <dgm:pt modelId="{F578FE45-FE7F-4578-AF23-692F580985B5}">
      <dgm:prSet phldrT="[Text]" custT="1"/>
      <dgm:spPr/>
      <dgm:t>
        <a:bodyPr/>
        <a:lstStyle/>
        <a:p>
          <a:r>
            <a:rPr lang="en-US" sz="2000" dirty="0"/>
            <a:t>Use resources or experiences of others.</a:t>
          </a:r>
        </a:p>
      </dgm:t>
    </dgm:pt>
    <dgm:pt modelId="{3D52A21E-0759-4D0B-B53A-C8D894DE2D98}" type="parTrans" cxnId="{6AFD49B1-2C61-42CA-8969-22F61EEFC4BB}">
      <dgm:prSet/>
      <dgm:spPr/>
      <dgm:t>
        <a:bodyPr/>
        <a:lstStyle/>
        <a:p>
          <a:endParaRPr lang="en-US" sz="2000"/>
        </a:p>
      </dgm:t>
    </dgm:pt>
    <dgm:pt modelId="{C04085D2-D8F9-4883-9159-FA72B440EDBE}" type="sibTrans" cxnId="{6AFD49B1-2C61-42CA-8969-22F61EEFC4BB}">
      <dgm:prSet/>
      <dgm:spPr/>
      <dgm:t>
        <a:bodyPr/>
        <a:lstStyle/>
        <a:p>
          <a:endParaRPr lang="en-US" sz="2000"/>
        </a:p>
      </dgm:t>
    </dgm:pt>
    <dgm:pt modelId="{1A5275D0-EC3E-4A12-963C-6DB7E7F22647}">
      <dgm:prSet phldrT="[Text]" custT="1"/>
      <dgm:spPr/>
      <dgm:t>
        <a:bodyPr/>
        <a:lstStyle/>
        <a:p>
          <a:r>
            <a:rPr lang="en-US" sz="2000" dirty="0"/>
            <a:t>Be patient and consistent.</a:t>
          </a:r>
        </a:p>
      </dgm:t>
    </dgm:pt>
    <dgm:pt modelId="{DD6E6396-766D-45A7-9A6C-164D075E377D}" type="parTrans" cxnId="{FF7CEFF1-7C3E-4B0A-B3AB-8E6B805351C7}">
      <dgm:prSet/>
      <dgm:spPr/>
      <dgm:t>
        <a:bodyPr/>
        <a:lstStyle/>
        <a:p>
          <a:endParaRPr lang="en-US" sz="2000"/>
        </a:p>
      </dgm:t>
    </dgm:pt>
    <dgm:pt modelId="{E3D8D3A4-77EB-48DB-9FF9-C74318F94A93}" type="sibTrans" cxnId="{FF7CEFF1-7C3E-4B0A-B3AB-8E6B805351C7}">
      <dgm:prSet/>
      <dgm:spPr/>
      <dgm:t>
        <a:bodyPr/>
        <a:lstStyle/>
        <a:p>
          <a:endParaRPr lang="en-US" sz="2000"/>
        </a:p>
      </dgm:t>
    </dgm:pt>
    <dgm:pt modelId="{3EAB4285-B8DC-4097-B254-9A5955AAD5C0}" type="pres">
      <dgm:prSet presAssocID="{BBA5C662-CA86-472E-AF01-D379BEE5D665}" presName="Name0" presStyleCnt="0">
        <dgm:presLayoutVars>
          <dgm:chMax/>
          <dgm:chPref/>
          <dgm:dir/>
        </dgm:presLayoutVars>
      </dgm:prSet>
      <dgm:spPr/>
    </dgm:pt>
    <dgm:pt modelId="{8D7D555D-8596-4CC6-9622-1180A528E2F0}" type="pres">
      <dgm:prSet presAssocID="{D44EFE23-F2CD-4E0D-BB75-106C86FBBEA0}" presName="composite" presStyleCnt="0">
        <dgm:presLayoutVars>
          <dgm:chMax val="1"/>
          <dgm:chPref val="1"/>
        </dgm:presLayoutVars>
      </dgm:prSet>
      <dgm:spPr/>
    </dgm:pt>
    <dgm:pt modelId="{30B54A75-E85D-4CC1-BA59-57BC4A8C0B6D}" type="pres">
      <dgm:prSet presAssocID="{D44EFE23-F2CD-4E0D-BB75-106C86FBBEA0}" presName="Accent" presStyleLbl="trAlignAcc1" presStyleIdx="0" presStyleCnt="3">
        <dgm:presLayoutVars>
          <dgm:chMax val="0"/>
          <dgm:chPref val="0"/>
        </dgm:presLayoutVars>
      </dgm:prSet>
      <dgm:spPr>
        <a:ln w="12700"/>
      </dgm:spPr>
    </dgm:pt>
    <dgm:pt modelId="{93B2BDEE-0558-4012-93C3-C57E51B93540}" type="pres">
      <dgm:prSet presAssocID="{D44EFE23-F2CD-4E0D-BB75-106C86FBBEA0}" presName="Image" presStyleLbl="alignImgPlace1" presStyleIdx="0" presStyleCnt="3">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Questions outline"/>
        </a:ext>
      </dgm:extLst>
    </dgm:pt>
    <dgm:pt modelId="{430B9559-599C-4CA2-80D4-9EA681359166}" type="pres">
      <dgm:prSet presAssocID="{D44EFE23-F2CD-4E0D-BB75-106C86FBBEA0}" presName="ChildComposite" presStyleCnt="0"/>
      <dgm:spPr/>
    </dgm:pt>
    <dgm:pt modelId="{D51EB6D9-42B0-44A0-B0DE-C2A9D6013FB4}" type="pres">
      <dgm:prSet presAssocID="{D44EFE23-F2CD-4E0D-BB75-106C86FBBEA0}" presName="Child" presStyleLbl="node1" presStyleIdx="0" presStyleCnt="0">
        <dgm:presLayoutVars>
          <dgm:chMax val="0"/>
          <dgm:chPref val="0"/>
          <dgm:bulletEnabled val="1"/>
        </dgm:presLayoutVars>
      </dgm:prSet>
      <dgm:spPr/>
    </dgm:pt>
    <dgm:pt modelId="{51DC84BD-CB4E-4360-AE09-16FB40F1C7E3}" type="pres">
      <dgm:prSet presAssocID="{D44EFE23-F2CD-4E0D-BB75-106C86FBBEA0}" presName="Parent" presStyleLbl="revTx" presStyleIdx="0" presStyleCnt="3">
        <dgm:presLayoutVars>
          <dgm:chMax val="1"/>
          <dgm:chPref val="0"/>
          <dgm:bulletEnabled val="1"/>
        </dgm:presLayoutVars>
      </dgm:prSet>
      <dgm:spPr/>
    </dgm:pt>
    <dgm:pt modelId="{0C9EBCC4-23EB-4F6D-A504-C3C1C4DA80FE}" type="pres">
      <dgm:prSet presAssocID="{3DB9FAB8-90D9-4191-96ED-1F4D8FED6C4C}" presName="sibTrans" presStyleCnt="0"/>
      <dgm:spPr/>
    </dgm:pt>
    <dgm:pt modelId="{F50D65C7-2401-4CAA-BF7C-7120BA3A6B48}" type="pres">
      <dgm:prSet presAssocID="{F578FE45-FE7F-4578-AF23-692F580985B5}" presName="composite" presStyleCnt="0">
        <dgm:presLayoutVars>
          <dgm:chMax val="1"/>
          <dgm:chPref val="1"/>
        </dgm:presLayoutVars>
      </dgm:prSet>
      <dgm:spPr/>
    </dgm:pt>
    <dgm:pt modelId="{2D1BB5D8-B41A-40C6-90F9-1B7B52DCE9E1}" type="pres">
      <dgm:prSet presAssocID="{F578FE45-FE7F-4578-AF23-692F580985B5}" presName="Accent" presStyleLbl="trAlignAcc1" presStyleIdx="1" presStyleCnt="3">
        <dgm:presLayoutVars>
          <dgm:chMax val="0"/>
          <dgm:chPref val="0"/>
        </dgm:presLayoutVars>
      </dgm:prSet>
      <dgm:spPr>
        <a:ln w="12700"/>
      </dgm:spPr>
    </dgm:pt>
    <dgm:pt modelId="{199AE397-8255-451A-A5C5-2888DB5AA1B1}" type="pres">
      <dgm:prSet presAssocID="{F578FE45-FE7F-4578-AF23-692F580985B5}" presName="Image" presStyleLbl="alignImgPlace1" presStyleIdx="1"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extLst>
        <a:ext uri="{E40237B7-FDA0-4F09-8148-C483321AD2D9}">
          <dgm14:cNvPr xmlns:dgm14="http://schemas.microsoft.com/office/drawing/2010/diagram" id="0" name="" descr="Cycle with people with solid fill"/>
        </a:ext>
      </dgm:extLst>
    </dgm:pt>
    <dgm:pt modelId="{42D94BFE-9462-460D-82F2-67B09DBD710F}" type="pres">
      <dgm:prSet presAssocID="{F578FE45-FE7F-4578-AF23-692F580985B5}" presName="ChildComposite" presStyleCnt="0"/>
      <dgm:spPr/>
    </dgm:pt>
    <dgm:pt modelId="{D3202100-B448-4586-85BB-439D743EE907}" type="pres">
      <dgm:prSet presAssocID="{F578FE45-FE7F-4578-AF23-692F580985B5}" presName="Child" presStyleLbl="node1" presStyleIdx="0" presStyleCnt="0">
        <dgm:presLayoutVars>
          <dgm:chMax val="0"/>
          <dgm:chPref val="0"/>
          <dgm:bulletEnabled val="1"/>
        </dgm:presLayoutVars>
      </dgm:prSet>
      <dgm:spPr/>
    </dgm:pt>
    <dgm:pt modelId="{EDF14E8C-08AE-4437-A4FC-3D2758667793}" type="pres">
      <dgm:prSet presAssocID="{F578FE45-FE7F-4578-AF23-692F580985B5}" presName="Parent" presStyleLbl="revTx" presStyleIdx="1" presStyleCnt="3">
        <dgm:presLayoutVars>
          <dgm:chMax val="1"/>
          <dgm:chPref val="0"/>
          <dgm:bulletEnabled val="1"/>
        </dgm:presLayoutVars>
      </dgm:prSet>
      <dgm:spPr/>
    </dgm:pt>
    <dgm:pt modelId="{00D8F19F-8898-4C2E-9F23-BF8A2B0C8BB5}" type="pres">
      <dgm:prSet presAssocID="{C04085D2-D8F9-4883-9159-FA72B440EDBE}" presName="sibTrans" presStyleCnt="0"/>
      <dgm:spPr/>
    </dgm:pt>
    <dgm:pt modelId="{CE558823-1BB4-40FB-AE20-ED1758F94D41}" type="pres">
      <dgm:prSet presAssocID="{1A5275D0-EC3E-4A12-963C-6DB7E7F22647}" presName="composite" presStyleCnt="0">
        <dgm:presLayoutVars>
          <dgm:chMax val="1"/>
          <dgm:chPref val="1"/>
        </dgm:presLayoutVars>
      </dgm:prSet>
      <dgm:spPr/>
    </dgm:pt>
    <dgm:pt modelId="{92D62F41-3104-4873-B63D-F7ACA1726077}" type="pres">
      <dgm:prSet presAssocID="{1A5275D0-EC3E-4A12-963C-6DB7E7F22647}" presName="Accent" presStyleLbl="trAlignAcc1" presStyleIdx="2" presStyleCnt="3">
        <dgm:presLayoutVars>
          <dgm:chMax val="0"/>
          <dgm:chPref val="0"/>
        </dgm:presLayoutVars>
      </dgm:prSet>
      <dgm:spPr>
        <a:ln w="12700"/>
      </dgm:spPr>
    </dgm:pt>
    <dgm:pt modelId="{9FDE9019-BA93-4D7F-BD0A-EF3AF82D081E}" type="pres">
      <dgm:prSet presAssocID="{1A5275D0-EC3E-4A12-963C-6DB7E7F22647}" presName="Image" presStyleLbl="alignImgPlace1" presStyleIdx="2" presStyleCnt="3" custLinFactNeighborY="2585">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extLst>
        <a:ext uri="{E40237B7-FDA0-4F09-8148-C483321AD2D9}">
          <dgm14:cNvPr xmlns:dgm14="http://schemas.microsoft.com/office/drawing/2010/diagram" id="0" name="" descr="Snail outline"/>
        </a:ext>
      </dgm:extLst>
    </dgm:pt>
    <dgm:pt modelId="{CCD766A8-4BEA-4EDB-B14F-C2F8E1B9322C}" type="pres">
      <dgm:prSet presAssocID="{1A5275D0-EC3E-4A12-963C-6DB7E7F22647}" presName="ChildComposite" presStyleCnt="0"/>
      <dgm:spPr/>
    </dgm:pt>
    <dgm:pt modelId="{9171E8D6-05C0-4CDD-A3F6-87039BB19B7F}" type="pres">
      <dgm:prSet presAssocID="{1A5275D0-EC3E-4A12-963C-6DB7E7F22647}" presName="Child" presStyleLbl="node1" presStyleIdx="0" presStyleCnt="0">
        <dgm:presLayoutVars>
          <dgm:chMax val="0"/>
          <dgm:chPref val="0"/>
          <dgm:bulletEnabled val="1"/>
        </dgm:presLayoutVars>
      </dgm:prSet>
      <dgm:spPr/>
    </dgm:pt>
    <dgm:pt modelId="{FA80599D-246C-41A5-881E-976636A4735A}" type="pres">
      <dgm:prSet presAssocID="{1A5275D0-EC3E-4A12-963C-6DB7E7F22647}" presName="Parent" presStyleLbl="revTx" presStyleIdx="2" presStyleCnt="3">
        <dgm:presLayoutVars>
          <dgm:chMax val="1"/>
          <dgm:chPref val="0"/>
          <dgm:bulletEnabled val="1"/>
        </dgm:presLayoutVars>
      </dgm:prSet>
      <dgm:spPr/>
    </dgm:pt>
  </dgm:ptLst>
  <dgm:cxnLst>
    <dgm:cxn modelId="{156D451C-1158-4043-9F28-D456DAF8F04C}" type="presOf" srcId="{BBA5C662-CA86-472E-AF01-D379BEE5D665}" destId="{3EAB4285-B8DC-4097-B254-9A5955AAD5C0}" srcOrd="0" destOrd="0" presId="urn:microsoft.com/office/officeart/2008/layout/CaptionedPictures"/>
    <dgm:cxn modelId="{D419FC26-4CE8-404E-BA1A-BE93A5FDDACD}" srcId="{BBA5C662-CA86-472E-AF01-D379BEE5D665}" destId="{D44EFE23-F2CD-4E0D-BB75-106C86FBBEA0}" srcOrd="0" destOrd="0" parTransId="{B1A2DAF1-AFEC-4C14-9AB2-842E156C68E9}" sibTransId="{3DB9FAB8-90D9-4191-96ED-1F4D8FED6C4C}"/>
    <dgm:cxn modelId="{EE04C872-BE13-4117-B0C7-5B6E17D6714C}" type="presOf" srcId="{F578FE45-FE7F-4578-AF23-692F580985B5}" destId="{EDF14E8C-08AE-4437-A4FC-3D2758667793}" srcOrd="0" destOrd="0" presId="urn:microsoft.com/office/officeart/2008/layout/CaptionedPictures"/>
    <dgm:cxn modelId="{9A23CF57-3978-4F0B-BE77-E3EDF75B57B0}" type="presOf" srcId="{D44EFE23-F2CD-4E0D-BB75-106C86FBBEA0}" destId="{51DC84BD-CB4E-4360-AE09-16FB40F1C7E3}" srcOrd="0" destOrd="0" presId="urn:microsoft.com/office/officeart/2008/layout/CaptionedPictures"/>
    <dgm:cxn modelId="{55500E7B-F4F5-44C3-A8BC-A1CD9B2E35DA}" type="presOf" srcId="{1A5275D0-EC3E-4A12-963C-6DB7E7F22647}" destId="{FA80599D-246C-41A5-881E-976636A4735A}" srcOrd="0" destOrd="0" presId="urn:microsoft.com/office/officeart/2008/layout/CaptionedPictures"/>
    <dgm:cxn modelId="{6AFD49B1-2C61-42CA-8969-22F61EEFC4BB}" srcId="{BBA5C662-CA86-472E-AF01-D379BEE5D665}" destId="{F578FE45-FE7F-4578-AF23-692F580985B5}" srcOrd="1" destOrd="0" parTransId="{3D52A21E-0759-4D0B-B53A-C8D894DE2D98}" sibTransId="{C04085D2-D8F9-4883-9159-FA72B440EDBE}"/>
    <dgm:cxn modelId="{FF7CEFF1-7C3E-4B0A-B3AB-8E6B805351C7}" srcId="{BBA5C662-CA86-472E-AF01-D379BEE5D665}" destId="{1A5275D0-EC3E-4A12-963C-6DB7E7F22647}" srcOrd="2" destOrd="0" parTransId="{DD6E6396-766D-45A7-9A6C-164D075E377D}" sibTransId="{E3D8D3A4-77EB-48DB-9FF9-C74318F94A93}"/>
    <dgm:cxn modelId="{A1CF977B-6D30-47C0-8ADE-C9EAC6630BF2}" type="presParOf" srcId="{3EAB4285-B8DC-4097-B254-9A5955AAD5C0}" destId="{8D7D555D-8596-4CC6-9622-1180A528E2F0}" srcOrd="0" destOrd="0" presId="urn:microsoft.com/office/officeart/2008/layout/CaptionedPictures"/>
    <dgm:cxn modelId="{C6B27FEF-9104-4570-9805-E23428DEE798}" type="presParOf" srcId="{8D7D555D-8596-4CC6-9622-1180A528E2F0}" destId="{30B54A75-E85D-4CC1-BA59-57BC4A8C0B6D}" srcOrd="0" destOrd="0" presId="urn:microsoft.com/office/officeart/2008/layout/CaptionedPictures"/>
    <dgm:cxn modelId="{4EF6B257-5452-4F8A-81FF-29E805ABD749}" type="presParOf" srcId="{8D7D555D-8596-4CC6-9622-1180A528E2F0}" destId="{93B2BDEE-0558-4012-93C3-C57E51B93540}" srcOrd="1" destOrd="0" presId="urn:microsoft.com/office/officeart/2008/layout/CaptionedPictures"/>
    <dgm:cxn modelId="{79588333-DA5B-49D2-8C3A-E8547542B187}" type="presParOf" srcId="{8D7D555D-8596-4CC6-9622-1180A528E2F0}" destId="{430B9559-599C-4CA2-80D4-9EA681359166}" srcOrd="2" destOrd="0" presId="urn:microsoft.com/office/officeart/2008/layout/CaptionedPictures"/>
    <dgm:cxn modelId="{BB15CDC7-9531-463E-AEBD-C5D6AB81FEB9}" type="presParOf" srcId="{430B9559-599C-4CA2-80D4-9EA681359166}" destId="{D51EB6D9-42B0-44A0-B0DE-C2A9D6013FB4}" srcOrd="0" destOrd="0" presId="urn:microsoft.com/office/officeart/2008/layout/CaptionedPictures"/>
    <dgm:cxn modelId="{E1F67748-F59C-4AFA-B7EF-D6A95981C3AB}" type="presParOf" srcId="{430B9559-599C-4CA2-80D4-9EA681359166}" destId="{51DC84BD-CB4E-4360-AE09-16FB40F1C7E3}" srcOrd="1" destOrd="0" presId="urn:microsoft.com/office/officeart/2008/layout/CaptionedPictures"/>
    <dgm:cxn modelId="{F91EF69E-25A4-4AF7-BB99-05EC02CB652D}" type="presParOf" srcId="{3EAB4285-B8DC-4097-B254-9A5955AAD5C0}" destId="{0C9EBCC4-23EB-4F6D-A504-C3C1C4DA80FE}" srcOrd="1" destOrd="0" presId="urn:microsoft.com/office/officeart/2008/layout/CaptionedPictures"/>
    <dgm:cxn modelId="{05E11B32-3C7E-459D-AE3D-51137A1994DC}" type="presParOf" srcId="{3EAB4285-B8DC-4097-B254-9A5955AAD5C0}" destId="{F50D65C7-2401-4CAA-BF7C-7120BA3A6B48}" srcOrd="2" destOrd="0" presId="urn:microsoft.com/office/officeart/2008/layout/CaptionedPictures"/>
    <dgm:cxn modelId="{256F2141-B354-4164-8A38-70DDAC4345D2}" type="presParOf" srcId="{F50D65C7-2401-4CAA-BF7C-7120BA3A6B48}" destId="{2D1BB5D8-B41A-40C6-90F9-1B7B52DCE9E1}" srcOrd="0" destOrd="0" presId="urn:microsoft.com/office/officeart/2008/layout/CaptionedPictures"/>
    <dgm:cxn modelId="{3B9BA20E-1D69-4449-8F7D-F978E630BA7A}" type="presParOf" srcId="{F50D65C7-2401-4CAA-BF7C-7120BA3A6B48}" destId="{199AE397-8255-451A-A5C5-2888DB5AA1B1}" srcOrd="1" destOrd="0" presId="urn:microsoft.com/office/officeart/2008/layout/CaptionedPictures"/>
    <dgm:cxn modelId="{CE0C299D-7FDF-43B0-8686-7456B25A7054}" type="presParOf" srcId="{F50D65C7-2401-4CAA-BF7C-7120BA3A6B48}" destId="{42D94BFE-9462-460D-82F2-67B09DBD710F}" srcOrd="2" destOrd="0" presId="urn:microsoft.com/office/officeart/2008/layout/CaptionedPictures"/>
    <dgm:cxn modelId="{BF3D04A1-8024-4FE8-B164-A1DAABFE5077}" type="presParOf" srcId="{42D94BFE-9462-460D-82F2-67B09DBD710F}" destId="{D3202100-B448-4586-85BB-439D743EE907}" srcOrd="0" destOrd="0" presId="urn:microsoft.com/office/officeart/2008/layout/CaptionedPictures"/>
    <dgm:cxn modelId="{56CA7A1B-7B07-474E-B869-3B40649B124B}" type="presParOf" srcId="{42D94BFE-9462-460D-82F2-67B09DBD710F}" destId="{EDF14E8C-08AE-4437-A4FC-3D2758667793}" srcOrd="1" destOrd="0" presId="urn:microsoft.com/office/officeart/2008/layout/CaptionedPictures"/>
    <dgm:cxn modelId="{572C3B44-AEDA-4452-8794-88C8E03E2393}" type="presParOf" srcId="{3EAB4285-B8DC-4097-B254-9A5955AAD5C0}" destId="{00D8F19F-8898-4C2E-9F23-BF8A2B0C8BB5}" srcOrd="3" destOrd="0" presId="urn:microsoft.com/office/officeart/2008/layout/CaptionedPictures"/>
    <dgm:cxn modelId="{9A4C612D-38E3-4F68-B2AC-E35587F8EB02}" type="presParOf" srcId="{3EAB4285-B8DC-4097-B254-9A5955AAD5C0}" destId="{CE558823-1BB4-40FB-AE20-ED1758F94D41}" srcOrd="4" destOrd="0" presId="urn:microsoft.com/office/officeart/2008/layout/CaptionedPictures"/>
    <dgm:cxn modelId="{15771100-5248-4F15-A934-49A250916919}" type="presParOf" srcId="{CE558823-1BB4-40FB-AE20-ED1758F94D41}" destId="{92D62F41-3104-4873-B63D-F7ACA1726077}" srcOrd="0" destOrd="0" presId="urn:microsoft.com/office/officeart/2008/layout/CaptionedPictures"/>
    <dgm:cxn modelId="{805F2DFB-E520-48B1-BD8A-15FBC659D121}" type="presParOf" srcId="{CE558823-1BB4-40FB-AE20-ED1758F94D41}" destId="{9FDE9019-BA93-4D7F-BD0A-EF3AF82D081E}" srcOrd="1" destOrd="0" presId="urn:microsoft.com/office/officeart/2008/layout/CaptionedPictures"/>
    <dgm:cxn modelId="{AFE3711A-182A-4076-B009-88C3D08E4A37}" type="presParOf" srcId="{CE558823-1BB4-40FB-AE20-ED1758F94D41}" destId="{CCD766A8-4BEA-4EDB-B14F-C2F8E1B9322C}" srcOrd="2" destOrd="0" presId="urn:microsoft.com/office/officeart/2008/layout/CaptionedPictures"/>
    <dgm:cxn modelId="{F04AF71D-54AD-4569-9109-D959513B43C4}" type="presParOf" srcId="{CCD766A8-4BEA-4EDB-B14F-C2F8E1B9322C}" destId="{9171E8D6-05C0-4CDD-A3F6-87039BB19B7F}" srcOrd="0" destOrd="0" presId="urn:microsoft.com/office/officeart/2008/layout/CaptionedPictures"/>
    <dgm:cxn modelId="{01C65E1E-AE13-480E-A8E0-8D3399AD9463}" type="presParOf" srcId="{CCD766A8-4BEA-4EDB-B14F-C2F8E1B9322C}" destId="{FA80599D-246C-41A5-881E-976636A4735A}"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040D02-3DF7-446D-A42B-C9E65F10B900}" type="doc">
      <dgm:prSet loTypeId="urn:microsoft.com/office/officeart/2008/layout/VerticalCircleList" loCatId="list" qsTypeId="urn:microsoft.com/office/officeart/2005/8/quickstyle/simple1" qsCatId="simple" csTypeId="urn:microsoft.com/office/officeart/2005/8/colors/colorful5" csCatId="colorful" phldr="1"/>
      <dgm:spPr/>
      <dgm:t>
        <a:bodyPr/>
        <a:lstStyle/>
        <a:p>
          <a:endParaRPr lang="en-US"/>
        </a:p>
      </dgm:t>
    </dgm:pt>
    <dgm:pt modelId="{22C2ABE0-C4FF-46BD-A04A-FD9BC90C579E}">
      <dgm:prSet phldrT="[Text]" custT="1"/>
      <dgm:spPr/>
      <dgm:t>
        <a:bodyPr/>
        <a:lstStyle/>
        <a:p>
          <a:r>
            <a:rPr lang="en-US" sz="2800" dirty="0"/>
            <a:t>Look at the big picture</a:t>
          </a:r>
        </a:p>
      </dgm:t>
    </dgm:pt>
    <dgm:pt modelId="{F0BDF472-CBF4-49D4-A4D7-6F1EA5B162F5}" type="parTrans" cxnId="{B943D2C5-6880-43FB-88DF-75C1D0BA5090}">
      <dgm:prSet/>
      <dgm:spPr/>
      <dgm:t>
        <a:bodyPr/>
        <a:lstStyle/>
        <a:p>
          <a:endParaRPr lang="en-US" sz="1200"/>
        </a:p>
      </dgm:t>
    </dgm:pt>
    <dgm:pt modelId="{38816772-D8E1-463C-91BB-BAE6C0B30330}" type="sibTrans" cxnId="{B943D2C5-6880-43FB-88DF-75C1D0BA5090}">
      <dgm:prSet/>
      <dgm:spPr/>
      <dgm:t>
        <a:bodyPr/>
        <a:lstStyle/>
        <a:p>
          <a:endParaRPr lang="en-US" sz="1200"/>
        </a:p>
      </dgm:t>
    </dgm:pt>
    <dgm:pt modelId="{444DECE0-A48A-4200-A324-5A47071FD1DF}">
      <dgm:prSet phldrT="[Text]" custT="1"/>
      <dgm:spPr/>
      <dgm:t>
        <a:bodyPr/>
        <a:lstStyle/>
        <a:p>
          <a:r>
            <a:rPr lang="en-US" sz="2800" dirty="0"/>
            <a:t>Be a good listener</a:t>
          </a:r>
        </a:p>
      </dgm:t>
    </dgm:pt>
    <dgm:pt modelId="{7E87CC9A-013F-4B66-A130-4F3D5B3166E4}" type="parTrans" cxnId="{6F5E2748-0C4F-457E-BB4E-DB2B8336C20C}">
      <dgm:prSet/>
      <dgm:spPr/>
      <dgm:t>
        <a:bodyPr/>
        <a:lstStyle/>
        <a:p>
          <a:endParaRPr lang="en-US" sz="1200"/>
        </a:p>
      </dgm:t>
    </dgm:pt>
    <dgm:pt modelId="{33A09BC0-D701-4159-BD11-C1C88EA2FDC8}" type="sibTrans" cxnId="{6F5E2748-0C4F-457E-BB4E-DB2B8336C20C}">
      <dgm:prSet/>
      <dgm:spPr/>
      <dgm:t>
        <a:bodyPr/>
        <a:lstStyle/>
        <a:p>
          <a:endParaRPr lang="en-US" sz="1200"/>
        </a:p>
      </dgm:t>
    </dgm:pt>
    <dgm:pt modelId="{88E4CC89-C24A-4883-92F9-3E8D0B536B45}">
      <dgm:prSet phldrT="[Text]" custT="1"/>
      <dgm:spPr/>
      <dgm:t>
        <a:bodyPr/>
        <a:lstStyle/>
        <a:p>
          <a:r>
            <a:rPr lang="en-US" sz="2800" dirty="0"/>
            <a:t>Keep other issues at bay</a:t>
          </a:r>
        </a:p>
      </dgm:t>
    </dgm:pt>
    <dgm:pt modelId="{4EE5F6B2-1220-4E25-9934-94E702FF0A62}" type="parTrans" cxnId="{60E5BB39-4463-4037-AFC9-BDF63F14AE43}">
      <dgm:prSet/>
      <dgm:spPr/>
      <dgm:t>
        <a:bodyPr/>
        <a:lstStyle/>
        <a:p>
          <a:endParaRPr lang="en-US" sz="1200"/>
        </a:p>
      </dgm:t>
    </dgm:pt>
    <dgm:pt modelId="{FC9E6E5F-C6F2-4E48-85EB-55F6EA61A05D}" type="sibTrans" cxnId="{60E5BB39-4463-4037-AFC9-BDF63F14AE43}">
      <dgm:prSet/>
      <dgm:spPr/>
      <dgm:t>
        <a:bodyPr/>
        <a:lstStyle/>
        <a:p>
          <a:endParaRPr lang="en-US" sz="1200"/>
        </a:p>
      </dgm:t>
    </dgm:pt>
    <dgm:pt modelId="{FB4D5171-950C-4AF9-B598-83A42B220841}">
      <dgm:prSet phldrT="[Text]" custT="1"/>
      <dgm:spPr/>
      <dgm:t>
        <a:bodyPr/>
        <a:lstStyle/>
        <a:p>
          <a:r>
            <a:rPr lang="en-US" sz="2800" dirty="0"/>
            <a:t>Don’t sweat the small stuff</a:t>
          </a:r>
        </a:p>
      </dgm:t>
    </dgm:pt>
    <dgm:pt modelId="{0242F2F8-3965-47DB-BDD6-AECCFB73DA43}" type="parTrans" cxnId="{82D84167-A7CD-4F41-98FC-1B09E066A389}">
      <dgm:prSet/>
      <dgm:spPr/>
      <dgm:t>
        <a:bodyPr/>
        <a:lstStyle/>
        <a:p>
          <a:endParaRPr lang="en-US" sz="1200"/>
        </a:p>
      </dgm:t>
    </dgm:pt>
    <dgm:pt modelId="{7D65E6A9-6349-43A6-A3DA-F2F73580A79B}" type="sibTrans" cxnId="{82D84167-A7CD-4F41-98FC-1B09E066A389}">
      <dgm:prSet/>
      <dgm:spPr/>
      <dgm:t>
        <a:bodyPr/>
        <a:lstStyle/>
        <a:p>
          <a:endParaRPr lang="en-US" sz="1200"/>
        </a:p>
      </dgm:t>
    </dgm:pt>
    <dgm:pt modelId="{CBB0C62D-9CAF-4ABF-ACFF-0BADECA54348}" type="pres">
      <dgm:prSet presAssocID="{60040D02-3DF7-446D-A42B-C9E65F10B900}" presName="Name0" presStyleCnt="0">
        <dgm:presLayoutVars>
          <dgm:dir/>
        </dgm:presLayoutVars>
      </dgm:prSet>
      <dgm:spPr/>
    </dgm:pt>
    <dgm:pt modelId="{4872FAD4-98DF-4F91-92E3-0C9AB5A0A63E}" type="pres">
      <dgm:prSet presAssocID="{22C2ABE0-C4FF-46BD-A04A-FD9BC90C579E}" presName="noChildren" presStyleCnt="0"/>
      <dgm:spPr/>
    </dgm:pt>
    <dgm:pt modelId="{AC0BC794-DD08-4A94-8F02-D01E2D8C0126}" type="pres">
      <dgm:prSet presAssocID="{22C2ABE0-C4FF-46BD-A04A-FD9BC90C579E}" presName="gap" presStyleCnt="0"/>
      <dgm:spPr/>
    </dgm:pt>
    <dgm:pt modelId="{2FAF375B-6E23-4818-B97D-5D93CFB03229}" type="pres">
      <dgm:prSet presAssocID="{22C2ABE0-C4FF-46BD-A04A-FD9BC90C579E}" presName="medCircle2" presStyleLbl="vennNode1" presStyleIdx="0" presStyleCnt="4"/>
      <dgm:spPr/>
    </dgm:pt>
    <dgm:pt modelId="{13D573D7-C6F8-4362-9823-0B9A4E7BB777}" type="pres">
      <dgm:prSet presAssocID="{22C2ABE0-C4FF-46BD-A04A-FD9BC90C579E}" presName="txLvlOnly1" presStyleLbl="revTx" presStyleIdx="0" presStyleCnt="4"/>
      <dgm:spPr/>
    </dgm:pt>
    <dgm:pt modelId="{7FF1E77A-3F95-48CC-83F9-BF745EDED571}" type="pres">
      <dgm:prSet presAssocID="{444DECE0-A48A-4200-A324-5A47071FD1DF}" presName="noChildren" presStyleCnt="0"/>
      <dgm:spPr/>
    </dgm:pt>
    <dgm:pt modelId="{AD1B0464-BA75-443D-A651-857D73BBCBA1}" type="pres">
      <dgm:prSet presAssocID="{444DECE0-A48A-4200-A324-5A47071FD1DF}" presName="gap" presStyleCnt="0"/>
      <dgm:spPr/>
    </dgm:pt>
    <dgm:pt modelId="{75353176-1451-45ED-8FF7-1FCCB3131536}" type="pres">
      <dgm:prSet presAssocID="{444DECE0-A48A-4200-A324-5A47071FD1DF}" presName="medCircle2" presStyleLbl="vennNode1" presStyleIdx="1" presStyleCnt="4"/>
      <dgm:spPr/>
    </dgm:pt>
    <dgm:pt modelId="{6F478F09-AD4D-4D0B-A465-CD32DA78791D}" type="pres">
      <dgm:prSet presAssocID="{444DECE0-A48A-4200-A324-5A47071FD1DF}" presName="txLvlOnly1" presStyleLbl="revTx" presStyleIdx="1" presStyleCnt="4"/>
      <dgm:spPr/>
    </dgm:pt>
    <dgm:pt modelId="{02207A5F-F8B2-4219-84EC-D389F8EBCC66}" type="pres">
      <dgm:prSet presAssocID="{88E4CC89-C24A-4883-92F9-3E8D0B536B45}" presName="noChildren" presStyleCnt="0"/>
      <dgm:spPr/>
    </dgm:pt>
    <dgm:pt modelId="{003CD298-EA55-4D6A-9579-68BC756DA5A6}" type="pres">
      <dgm:prSet presAssocID="{88E4CC89-C24A-4883-92F9-3E8D0B536B45}" presName="gap" presStyleCnt="0"/>
      <dgm:spPr/>
    </dgm:pt>
    <dgm:pt modelId="{E7ECCAC8-3AF4-4626-95C4-60F33CF7E3D7}" type="pres">
      <dgm:prSet presAssocID="{88E4CC89-C24A-4883-92F9-3E8D0B536B45}" presName="medCircle2" presStyleLbl="vennNode1" presStyleIdx="2" presStyleCnt="4"/>
      <dgm:spPr/>
    </dgm:pt>
    <dgm:pt modelId="{6EA5D5D1-E70E-45F1-B83E-08F4EB66D776}" type="pres">
      <dgm:prSet presAssocID="{88E4CC89-C24A-4883-92F9-3E8D0B536B45}" presName="txLvlOnly1" presStyleLbl="revTx" presStyleIdx="2" presStyleCnt="4"/>
      <dgm:spPr/>
    </dgm:pt>
    <dgm:pt modelId="{B00B8DED-F81C-4AA2-B688-51B4E8884640}" type="pres">
      <dgm:prSet presAssocID="{FB4D5171-950C-4AF9-B598-83A42B220841}" presName="noChildren" presStyleCnt="0"/>
      <dgm:spPr/>
    </dgm:pt>
    <dgm:pt modelId="{4A4B7FCA-3BC7-4A27-ABA6-CDD110B4B71A}" type="pres">
      <dgm:prSet presAssocID="{FB4D5171-950C-4AF9-B598-83A42B220841}" presName="gap" presStyleCnt="0"/>
      <dgm:spPr/>
    </dgm:pt>
    <dgm:pt modelId="{C73F965E-5F8D-4EEC-B564-70BE109B6F25}" type="pres">
      <dgm:prSet presAssocID="{FB4D5171-950C-4AF9-B598-83A42B220841}" presName="medCircle2" presStyleLbl="vennNode1" presStyleIdx="3" presStyleCnt="4"/>
      <dgm:spPr/>
    </dgm:pt>
    <dgm:pt modelId="{F2972453-990D-4DF5-9EE7-1C1ED96FABB5}" type="pres">
      <dgm:prSet presAssocID="{FB4D5171-950C-4AF9-B598-83A42B220841}" presName="txLvlOnly1" presStyleLbl="revTx" presStyleIdx="3" presStyleCnt="4"/>
      <dgm:spPr/>
    </dgm:pt>
  </dgm:ptLst>
  <dgm:cxnLst>
    <dgm:cxn modelId="{D4FC7703-C634-44EE-9545-B4546434B2F6}" type="presOf" srcId="{22C2ABE0-C4FF-46BD-A04A-FD9BC90C579E}" destId="{13D573D7-C6F8-4362-9823-0B9A4E7BB777}" srcOrd="0" destOrd="0" presId="urn:microsoft.com/office/officeart/2008/layout/VerticalCircleList"/>
    <dgm:cxn modelId="{F41D7C29-D1C3-4169-AED1-369068C92C00}" type="presOf" srcId="{88E4CC89-C24A-4883-92F9-3E8D0B536B45}" destId="{6EA5D5D1-E70E-45F1-B83E-08F4EB66D776}" srcOrd="0" destOrd="0" presId="urn:microsoft.com/office/officeart/2008/layout/VerticalCircleList"/>
    <dgm:cxn modelId="{60E5BB39-4463-4037-AFC9-BDF63F14AE43}" srcId="{60040D02-3DF7-446D-A42B-C9E65F10B900}" destId="{88E4CC89-C24A-4883-92F9-3E8D0B536B45}" srcOrd="2" destOrd="0" parTransId="{4EE5F6B2-1220-4E25-9934-94E702FF0A62}" sibTransId="{FC9E6E5F-C6F2-4E48-85EB-55F6EA61A05D}"/>
    <dgm:cxn modelId="{82D84167-A7CD-4F41-98FC-1B09E066A389}" srcId="{60040D02-3DF7-446D-A42B-C9E65F10B900}" destId="{FB4D5171-950C-4AF9-B598-83A42B220841}" srcOrd="3" destOrd="0" parTransId="{0242F2F8-3965-47DB-BDD6-AECCFB73DA43}" sibTransId="{7D65E6A9-6349-43A6-A3DA-F2F73580A79B}"/>
    <dgm:cxn modelId="{6F5E2748-0C4F-457E-BB4E-DB2B8336C20C}" srcId="{60040D02-3DF7-446D-A42B-C9E65F10B900}" destId="{444DECE0-A48A-4200-A324-5A47071FD1DF}" srcOrd="1" destOrd="0" parTransId="{7E87CC9A-013F-4B66-A130-4F3D5B3166E4}" sibTransId="{33A09BC0-D701-4159-BD11-C1C88EA2FDC8}"/>
    <dgm:cxn modelId="{5B034B7E-0C18-49BC-8C80-12736EAE4FD8}" type="presOf" srcId="{444DECE0-A48A-4200-A324-5A47071FD1DF}" destId="{6F478F09-AD4D-4D0B-A465-CD32DA78791D}" srcOrd="0" destOrd="0" presId="urn:microsoft.com/office/officeart/2008/layout/VerticalCircleList"/>
    <dgm:cxn modelId="{3871778D-5C65-4F9D-AECD-4AC870A31583}" type="presOf" srcId="{FB4D5171-950C-4AF9-B598-83A42B220841}" destId="{F2972453-990D-4DF5-9EE7-1C1ED96FABB5}" srcOrd="0" destOrd="0" presId="urn:microsoft.com/office/officeart/2008/layout/VerticalCircleList"/>
    <dgm:cxn modelId="{DBA731AC-4B31-491D-BDB0-21B873C0AF02}" type="presOf" srcId="{60040D02-3DF7-446D-A42B-C9E65F10B900}" destId="{CBB0C62D-9CAF-4ABF-ACFF-0BADECA54348}" srcOrd="0" destOrd="0" presId="urn:microsoft.com/office/officeart/2008/layout/VerticalCircleList"/>
    <dgm:cxn modelId="{B943D2C5-6880-43FB-88DF-75C1D0BA5090}" srcId="{60040D02-3DF7-446D-A42B-C9E65F10B900}" destId="{22C2ABE0-C4FF-46BD-A04A-FD9BC90C579E}" srcOrd="0" destOrd="0" parTransId="{F0BDF472-CBF4-49D4-A4D7-6F1EA5B162F5}" sibTransId="{38816772-D8E1-463C-91BB-BAE6C0B30330}"/>
    <dgm:cxn modelId="{32099A27-7983-4465-8DAC-DFA67F36BD10}" type="presParOf" srcId="{CBB0C62D-9CAF-4ABF-ACFF-0BADECA54348}" destId="{4872FAD4-98DF-4F91-92E3-0C9AB5A0A63E}" srcOrd="0" destOrd="0" presId="urn:microsoft.com/office/officeart/2008/layout/VerticalCircleList"/>
    <dgm:cxn modelId="{F356C8F3-922F-45C0-961B-AD18EBA6EF6B}" type="presParOf" srcId="{4872FAD4-98DF-4F91-92E3-0C9AB5A0A63E}" destId="{AC0BC794-DD08-4A94-8F02-D01E2D8C0126}" srcOrd="0" destOrd="0" presId="urn:microsoft.com/office/officeart/2008/layout/VerticalCircleList"/>
    <dgm:cxn modelId="{D0E9E34E-7D00-498F-82B0-C168C1DEF08D}" type="presParOf" srcId="{4872FAD4-98DF-4F91-92E3-0C9AB5A0A63E}" destId="{2FAF375B-6E23-4818-B97D-5D93CFB03229}" srcOrd="1" destOrd="0" presId="urn:microsoft.com/office/officeart/2008/layout/VerticalCircleList"/>
    <dgm:cxn modelId="{9DCE4144-A47C-4006-995C-7F5CA5881222}" type="presParOf" srcId="{4872FAD4-98DF-4F91-92E3-0C9AB5A0A63E}" destId="{13D573D7-C6F8-4362-9823-0B9A4E7BB777}" srcOrd="2" destOrd="0" presId="urn:microsoft.com/office/officeart/2008/layout/VerticalCircleList"/>
    <dgm:cxn modelId="{F8CF134B-B454-47A1-9861-5C053102F09A}" type="presParOf" srcId="{CBB0C62D-9CAF-4ABF-ACFF-0BADECA54348}" destId="{7FF1E77A-3F95-48CC-83F9-BF745EDED571}" srcOrd="1" destOrd="0" presId="urn:microsoft.com/office/officeart/2008/layout/VerticalCircleList"/>
    <dgm:cxn modelId="{EF15E750-F2CA-4353-B3EB-61F8CF5A0481}" type="presParOf" srcId="{7FF1E77A-3F95-48CC-83F9-BF745EDED571}" destId="{AD1B0464-BA75-443D-A651-857D73BBCBA1}" srcOrd="0" destOrd="0" presId="urn:microsoft.com/office/officeart/2008/layout/VerticalCircleList"/>
    <dgm:cxn modelId="{D49DC355-4337-43DA-8707-AD6F83D74565}" type="presParOf" srcId="{7FF1E77A-3F95-48CC-83F9-BF745EDED571}" destId="{75353176-1451-45ED-8FF7-1FCCB3131536}" srcOrd="1" destOrd="0" presId="urn:microsoft.com/office/officeart/2008/layout/VerticalCircleList"/>
    <dgm:cxn modelId="{7567F2F5-135E-4FB8-9D61-BA8ADDBC5332}" type="presParOf" srcId="{7FF1E77A-3F95-48CC-83F9-BF745EDED571}" destId="{6F478F09-AD4D-4D0B-A465-CD32DA78791D}" srcOrd="2" destOrd="0" presId="urn:microsoft.com/office/officeart/2008/layout/VerticalCircleList"/>
    <dgm:cxn modelId="{F5AD6F49-048A-4656-AF6F-E2353158C4F7}" type="presParOf" srcId="{CBB0C62D-9CAF-4ABF-ACFF-0BADECA54348}" destId="{02207A5F-F8B2-4219-84EC-D389F8EBCC66}" srcOrd="2" destOrd="0" presId="urn:microsoft.com/office/officeart/2008/layout/VerticalCircleList"/>
    <dgm:cxn modelId="{1E188A3C-D99B-4F5A-9BCB-D3047891C1C6}" type="presParOf" srcId="{02207A5F-F8B2-4219-84EC-D389F8EBCC66}" destId="{003CD298-EA55-4D6A-9579-68BC756DA5A6}" srcOrd="0" destOrd="0" presId="urn:microsoft.com/office/officeart/2008/layout/VerticalCircleList"/>
    <dgm:cxn modelId="{40403DAF-1CF4-4188-8848-201CAF8B6EAD}" type="presParOf" srcId="{02207A5F-F8B2-4219-84EC-D389F8EBCC66}" destId="{E7ECCAC8-3AF4-4626-95C4-60F33CF7E3D7}" srcOrd="1" destOrd="0" presId="urn:microsoft.com/office/officeart/2008/layout/VerticalCircleList"/>
    <dgm:cxn modelId="{A254C900-D657-4933-9D8B-CAE9750C3CC6}" type="presParOf" srcId="{02207A5F-F8B2-4219-84EC-D389F8EBCC66}" destId="{6EA5D5D1-E70E-45F1-B83E-08F4EB66D776}" srcOrd="2" destOrd="0" presId="urn:microsoft.com/office/officeart/2008/layout/VerticalCircleList"/>
    <dgm:cxn modelId="{1F6962AC-151B-425C-821A-512716887158}" type="presParOf" srcId="{CBB0C62D-9CAF-4ABF-ACFF-0BADECA54348}" destId="{B00B8DED-F81C-4AA2-B688-51B4E8884640}" srcOrd="3" destOrd="0" presId="urn:microsoft.com/office/officeart/2008/layout/VerticalCircleList"/>
    <dgm:cxn modelId="{AAFA15B9-E9E4-4171-80DA-689FBFC295FF}" type="presParOf" srcId="{B00B8DED-F81C-4AA2-B688-51B4E8884640}" destId="{4A4B7FCA-3BC7-4A27-ABA6-CDD110B4B71A}" srcOrd="0" destOrd="0" presId="urn:microsoft.com/office/officeart/2008/layout/VerticalCircleList"/>
    <dgm:cxn modelId="{0A2779BF-2EB3-4E49-845E-C5E2942BDA86}" type="presParOf" srcId="{B00B8DED-F81C-4AA2-B688-51B4E8884640}" destId="{C73F965E-5F8D-4EEC-B564-70BE109B6F25}" srcOrd="1" destOrd="0" presId="urn:microsoft.com/office/officeart/2008/layout/VerticalCircleList"/>
    <dgm:cxn modelId="{F4BAFD12-6B15-406D-8957-FA929E14CBFC}" type="presParOf" srcId="{B00B8DED-F81C-4AA2-B688-51B4E8884640}" destId="{F2972453-990D-4DF5-9EE7-1C1ED96FABB5}"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53FF0-E29F-4E87-A2BE-A6AE19881C34}">
      <dsp:nvSpPr>
        <dsp:cNvPr id="0" name=""/>
        <dsp:cNvSpPr/>
      </dsp:nvSpPr>
      <dsp:spPr>
        <a:xfrm rot="10800000">
          <a:off x="1837456" y="1466"/>
          <a:ext cx="6124250" cy="117952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13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Identify ways to increase clarity when communicating your plans</a:t>
          </a:r>
          <a:endParaRPr lang="en-US" sz="2400" kern="1200" dirty="0"/>
        </a:p>
      </dsp:txBody>
      <dsp:txXfrm rot="10800000">
        <a:off x="2132338" y="1466"/>
        <a:ext cx="5829368" cy="1179527"/>
      </dsp:txXfrm>
    </dsp:sp>
    <dsp:sp modelId="{0D8D662E-BF69-4616-AD7E-CA29EA834B4D}">
      <dsp:nvSpPr>
        <dsp:cNvPr id="0" name=""/>
        <dsp:cNvSpPr/>
      </dsp:nvSpPr>
      <dsp:spPr>
        <a:xfrm>
          <a:off x="1247692" y="1466"/>
          <a:ext cx="1179527" cy="117952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DA451F-094B-4E9F-868D-AF6392A6DD49}">
      <dsp:nvSpPr>
        <dsp:cNvPr id="0" name=""/>
        <dsp:cNvSpPr/>
      </dsp:nvSpPr>
      <dsp:spPr>
        <a:xfrm rot="10800000">
          <a:off x="1837456" y="1533090"/>
          <a:ext cx="6124250" cy="1179527"/>
        </a:xfrm>
        <a:prstGeom prst="homePlate">
          <a:avLst/>
        </a:prstGeom>
        <a:solidFill>
          <a:schemeClr val="accent5">
            <a:hueOff val="-862213"/>
            <a:satOff val="-323"/>
            <a:lumOff val="-6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13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Develop communication strategies for estate planning conversations</a:t>
          </a:r>
        </a:p>
      </dsp:txBody>
      <dsp:txXfrm rot="10800000">
        <a:off x="2132338" y="1533090"/>
        <a:ext cx="5829368" cy="1179527"/>
      </dsp:txXfrm>
    </dsp:sp>
    <dsp:sp modelId="{9D77CE9F-5992-496B-8FEB-D78C41867DC8}">
      <dsp:nvSpPr>
        <dsp:cNvPr id="0" name=""/>
        <dsp:cNvSpPr/>
      </dsp:nvSpPr>
      <dsp:spPr>
        <a:xfrm>
          <a:off x="1247692" y="1533090"/>
          <a:ext cx="1179527" cy="117952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931583-8972-4C58-8B2B-71DE51E698AD}">
      <dsp:nvSpPr>
        <dsp:cNvPr id="0" name=""/>
        <dsp:cNvSpPr/>
      </dsp:nvSpPr>
      <dsp:spPr>
        <a:xfrm rot="10800000">
          <a:off x="1837456" y="3031240"/>
          <a:ext cx="6124250" cy="1179527"/>
        </a:xfrm>
        <a:prstGeom prst="homePlate">
          <a:avLst/>
        </a:prstGeom>
        <a:solidFill>
          <a:schemeClr val="accent5">
            <a:hueOff val="-1724427"/>
            <a:satOff val="-647"/>
            <a:lumOff val="-12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13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List at least 3 ways to minimize conflict in estate planning</a:t>
          </a:r>
        </a:p>
      </dsp:txBody>
      <dsp:txXfrm rot="10800000">
        <a:off x="2132338" y="3031240"/>
        <a:ext cx="5829368" cy="1179527"/>
      </dsp:txXfrm>
    </dsp:sp>
    <dsp:sp modelId="{2C5B6033-ECBB-4F70-8913-E10A503B0F13}">
      <dsp:nvSpPr>
        <dsp:cNvPr id="0" name=""/>
        <dsp:cNvSpPr/>
      </dsp:nvSpPr>
      <dsp:spPr>
        <a:xfrm>
          <a:off x="1247692" y="3064715"/>
          <a:ext cx="1179527" cy="117952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AF3C9-A561-424C-8FCD-42BBD001BFCB}">
      <dsp:nvSpPr>
        <dsp:cNvPr id="0" name=""/>
        <dsp:cNvSpPr/>
      </dsp:nvSpPr>
      <dsp:spPr>
        <a:xfrm>
          <a:off x="5619777" y="1551"/>
          <a:ext cx="3298867" cy="840094"/>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CFCDE7-1506-459B-9703-72D90294976A}">
      <dsp:nvSpPr>
        <dsp:cNvPr id="0" name=""/>
        <dsp:cNvSpPr/>
      </dsp:nvSpPr>
      <dsp:spPr>
        <a:xfrm>
          <a:off x="3807" y="1551"/>
          <a:ext cx="5615970" cy="84009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en-US" sz="2200" kern="1200" dirty="0"/>
            <a:t>1. List </a:t>
          </a:r>
          <a:r>
            <a:rPr lang="en-US" sz="2200" b="1" kern="1200" dirty="0">
              <a:effectLst>
                <a:outerShdw blurRad="38100" dist="38100" dir="2700000" algn="tl">
                  <a:srgbClr val="000000">
                    <a:alpha val="43137"/>
                  </a:srgbClr>
                </a:outerShdw>
              </a:effectLst>
            </a:rPr>
            <a:t>cherished</a:t>
          </a:r>
          <a:r>
            <a:rPr lang="en-US" sz="2200" kern="1200" dirty="0"/>
            <a:t> possessions</a:t>
          </a:r>
        </a:p>
      </dsp:txBody>
      <dsp:txXfrm>
        <a:off x="44817" y="42561"/>
        <a:ext cx="5533950" cy="758074"/>
      </dsp:txXfrm>
    </dsp:sp>
    <dsp:sp modelId="{46AB7782-7716-49D2-AE7D-9BCED935D8CF}">
      <dsp:nvSpPr>
        <dsp:cNvPr id="0" name=""/>
        <dsp:cNvSpPr/>
      </dsp:nvSpPr>
      <dsp:spPr>
        <a:xfrm>
          <a:off x="5610984" y="925655"/>
          <a:ext cx="3309323" cy="840094"/>
        </a:xfrm>
        <a:prstGeom prst="rightArrow">
          <a:avLst>
            <a:gd name="adj1" fmla="val 75000"/>
            <a:gd name="adj2" fmla="val 50000"/>
          </a:avLst>
        </a:prstGeom>
        <a:solidFill>
          <a:schemeClr val="accent5">
            <a:tint val="40000"/>
            <a:alpha val="90000"/>
            <a:hueOff val="-498270"/>
            <a:satOff val="-1745"/>
            <a:lumOff val="-598"/>
            <a:alphaOff val="0"/>
          </a:schemeClr>
        </a:solidFill>
        <a:ln w="12700" cap="flat" cmpd="sng" algn="ctr">
          <a:solidFill>
            <a:schemeClr val="accent5">
              <a:tint val="40000"/>
              <a:alpha val="90000"/>
              <a:hueOff val="-498270"/>
              <a:satOff val="-1745"/>
              <a:lumOff val="-598"/>
              <a:alphaOff val="0"/>
            </a:schemeClr>
          </a:solidFill>
          <a:prstDash val="solid"/>
        </a:ln>
        <a:effectLst/>
      </dsp:spPr>
      <dsp:style>
        <a:lnRef idx="2">
          <a:scrgbClr r="0" g="0" b="0"/>
        </a:lnRef>
        <a:fillRef idx="1">
          <a:scrgbClr r="0" g="0" b="0"/>
        </a:fillRef>
        <a:effectRef idx="0">
          <a:scrgbClr r="0" g="0" b="0"/>
        </a:effectRef>
        <a:fontRef idx="minor"/>
      </dsp:style>
    </dsp:sp>
    <dsp:sp modelId="{864EEE54-F9C6-4641-892B-DD995313B3A2}">
      <dsp:nvSpPr>
        <dsp:cNvPr id="0" name=""/>
        <dsp:cNvSpPr/>
      </dsp:nvSpPr>
      <dsp:spPr>
        <a:xfrm>
          <a:off x="2144" y="925655"/>
          <a:ext cx="5608840" cy="840094"/>
        </a:xfrm>
        <a:prstGeom prst="roundRect">
          <a:avLst/>
        </a:prstGeom>
        <a:solidFill>
          <a:schemeClr val="accent5">
            <a:hueOff val="-431107"/>
            <a:satOff val="-162"/>
            <a:lumOff val="-318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en-US" sz="2200" kern="1200" dirty="0"/>
            <a:t>2. List </a:t>
          </a:r>
          <a:r>
            <a:rPr lang="en-US" sz="2200" b="1" kern="1200" dirty="0">
              <a:effectLst>
                <a:outerShdw blurRad="38100" dist="38100" dir="2700000" algn="tl">
                  <a:srgbClr val="000000">
                    <a:alpha val="43137"/>
                  </a:srgbClr>
                </a:outerShdw>
              </a:effectLst>
            </a:rPr>
            <a:t>non-sentimental</a:t>
          </a:r>
          <a:r>
            <a:rPr lang="en-US" sz="2200" kern="1200" dirty="0"/>
            <a:t> possessions</a:t>
          </a:r>
        </a:p>
      </dsp:txBody>
      <dsp:txXfrm>
        <a:off x="43154" y="966665"/>
        <a:ext cx="5526820" cy="758074"/>
      </dsp:txXfrm>
    </dsp:sp>
    <dsp:sp modelId="{91CA933A-D4D7-4D90-AB29-42CDCEC341CD}">
      <dsp:nvSpPr>
        <dsp:cNvPr id="0" name=""/>
        <dsp:cNvSpPr/>
      </dsp:nvSpPr>
      <dsp:spPr>
        <a:xfrm>
          <a:off x="5610223" y="1849760"/>
          <a:ext cx="3309323" cy="840094"/>
        </a:xfrm>
        <a:prstGeom prst="rightArrow">
          <a:avLst>
            <a:gd name="adj1" fmla="val 75000"/>
            <a:gd name="adj2" fmla="val 50000"/>
          </a:avLst>
        </a:prstGeom>
        <a:solidFill>
          <a:schemeClr val="accent5">
            <a:tint val="40000"/>
            <a:alpha val="90000"/>
            <a:hueOff val="-996540"/>
            <a:satOff val="-3490"/>
            <a:lumOff val="-1197"/>
            <a:alphaOff val="0"/>
          </a:schemeClr>
        </a:solidFill>
        <a:ln w="12700" cap="flat" cmpd="sng" algn="ctr">
          <a:solidFill>
            <a:schemeClr val="accent5">
              <a:tint val="40000"/>
              <a:alpha val="90000"/>
              <a:hueOff val="-996540"/>
              <a:satOff val="-3490"/>
              <a:lumOff val="-1197"/>
              <a:alphaOff val="0"/>
            </a:schemeClr>
          </a:solidFill>
          <a:prstDash val="solid"/>
        </a:ln>
        <a:effectLst/>
      </dsp:spPr>
      <dsp:style>
        <a:lnRef idx="2">
          <a:scrgbClr r="0" g="0" b="0"/>
        </a:lnRef>
        <a:fillRef idx="1">
          <a:scrgbClr r="0" g="0" b="0"/>
        </a:fillRef>
        <a:effectRef idx="0">
          <a:scrgbClr r="0" g="0" b="0"/>
        </a:effectRef>
        <a:fontRef idx="minor"/>
      </dsp:style>
    </dsp:sp>
    <dsp:sp modelId="{2A897519-AA5F-42EE-A808-DAAE308C2E9C}">
      <dsp:nvSpPr>
        <dsp:cNvPr id="0" name=""/>
        <dsp:cNvSpPr/>
      </dsp:nvSpPr>
      <dsp:spPr>
        <a:xfrm>
          <a:off x="2905" y="1898897"/>
          <a:ext cx="5607318" cy="741820"/>
        </a:xfrm>
        <a:prstGeom prst="roundRect">
          <a:avLst/>
        </a:prstGeom>
        <a:solidFill>
          <a:schemeClr val="accent5">
            <a:hueOff val="-862213"/>
            <a:satOff val="-323"/>
            <a:lumOff val="-637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en-US" sz="2200" kern="1200" dirty="0"/>
            <a:t>3. Ask for </a:t>
          </a:r>
          <a:r>
            <a:rPr lang="en-US" sz="2200" b="1" kern="1200" dirty="0">
              <a:effectLst>
                <a:outerShdw blurRad="38100" dist="38100" dir="2700000" algn="tl">
                  <a:srgbClr val="000000">
                    <a:alpha val="43137"/>
                  </a:srgbClr>
                </a:outerShdw>
              </a:effectLst>
            </a:rPr>
            <a:t>help</a:t>
          </a:r>
        </a:p>
      </dsp:txBody>
      <dsp:txXfrm>
        <a:off x="39118" y="1935110"/>
        <a:ext cx="5534892" cy="669394"/>
      </dsp:txXfrm>
    </dsp:sp>
    <dsp:sp modelId="{E55451A1-AB01-407A-972A-40D461CF858D}">
      <dsp:nvSpPr>
        <dsp:cNvPr id="0" name=""/>
        <dsp:cNvSpPr/>
      </dsp:nvSpPr>
      <dsp:spPr>
        <a:xfrm>
          <a:off x="5617208" y="2773864"/>
          <a:ext cx="3304095" cy="840094"/>
        </a:xfrm>
        <a:prstGeom prst="rightArrow">
          <a:avLst>
            <a:gd name="adj1" fmla="val 75000"/>
            <a:gd name="adj2" fmla="val 50000"/>
          </a:avLst>
        </a:prstGeom>
        <a:solidFill>
          <a:schemeClr val="accent5">
            <a:tint val="40000"/>
            <a:alpha val="90000"/>
            <a:hueOff val="-1494810"/>
            <a:satOff val="-5235"/>
            <a:lumOff val="-1795"/>
            <a:alphaOff val="0"/>
          </a:schemeClr>
        </a:solidFill>
        <a:ln w="12700" cap="flat" cmpd="sng" algn="ctr">
          <a:solidFill>
            <a:schemeClr val="accent5">
              <a:tint val="40000"/>
              <a:alpha val="90000"/>
              <a:hueOff val="-1494810"/>
              <a:satOff val="-5235"/>
              <a:lumOff val="-1795"/>
              <a:alphaOff val="0"/>
            </a:schemeClr>
          </a:solidFill>
          <a:prstDash val="solid"/>
        </a:ln>
        <a:effectLst/>
      </dsp:spPr>
      <dsp:style>
        <a:lnRef idx="2">
          <a:scrgbClr r="0" g="0" b="0"/>
        </a:lnRef>
        <a:fillRef idx="1">
          <a:scrgbClr r="0" g="0" b="0"/>
        </a:fillRef>
        <a:effectRef idx="0">
          <a:scrgbClr r="0" g="0" b="0"/>
        </a:effectRef>
        <a:fontRef idx="minor"/>
      </dsp:style>
    </dsp:sp>
    <dsp:sp modelId="{D1509711-8845-4BB9-A7ED-D6E6066B2075}">
      <dsp:nvSpPr>
        <dsp:cNvPr id="0" name=""/>
        <dsp:cNvSpPr/>
      </dsp:nvSpPr>
      <dsp:spPr>
        <a:xfrm>
          <a:off x="1148" y="2773864"/>
          <a:ext cx="5616059" cy="840094"/>
        </a:xfrm>
        <a:prstGeom prst="roundRect">
          <a:avLst/>
        </a:prstGeom>
        <a:solidFill>
          <a:schemeClr val="accent5">
            <a:hueOff val="-1293320"/>
            <a:satOff val="-485"/>
            <a:lumOff val="-956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en-US" sz="2200" kern="1200" dirty="0"/>
            <a:t>4. Write a </a:t>
          </a:r>
          <a:r>
            <a:rPr lang="en-US" sz="2200" b="1" kern="1200" dirty="0">
              <a:effectLst>
                <a:outerShdw blurRad="38100" dist="38100" dir="2700000" algn="tl">
                  <a:srgbClr val="000000">
                    <a:alpha val="43137"/>
                  </a:srgbClr>
                </a:outerShdw>
              </a:effectLst>
            </a:rPr>
            <a:t>Letter of Last Instructions</a:t>
          </a:r>
        </a:p>
      </dsp:txBody>
      <dsp:txXfrm>
        <a:off x="42158" y="2814874"/>
        <a:ext cx="5534039" cy="758074"/>
      </dsp:txXfrm>
    </dsp:sp>
    <dsp:sp modelId="{C3EC14F7-A3F7-434C-9105-590D7501D854}">
      <dsp:nvSpPr>
        <dsp:cNvPr id="0" name=""/>
        <dsp:cNvSpPr/>
      </dsp:nvSpPr>
      <dsp:spPr>
        <a:xfrm>
          <a:off x="5617208" y="3697968"/>
          <a:ext cx="3304095" cy="840094"/>
        </a:xfrm>
        <a:prstGeom prst="rightArrow">
          <a:avLst>
            <a:gd name="adj1" fmla="val 75000"/>
            <a:gd name="adj2" fmla="val 50000"/>
          </a:avLst>
        </a:prstGeom>
        <a:solidFill>
          <a:schemeClr val="accent5">
            <a:tint val="40000"/>
            <a:alpha val="90000"/>
            <a:hueOff val="-1993080"/>
            <a:satOff val="-6980"/>
            <a:lumOff val="-2393"/>
            <a:alphaOff val="0"/>
          </a:schemeClr>
        </a:solidFill>
        <a:ln w="12700" cap="flat" cmpd="sng" algn="ctr">
          <a:solidFill>
            <a:schemeClr val="accent5">
              <a:tint val="40000"/>
              <a:alpha val="90000"/>
              <a:hueOff val="-1993080"/>
              <a:satOff val="-6980"/>
              <a:lumOff val="-2393"/>
              <a:alphaOff val="0"/>
            </a:schemeClr>
          </a:solidFill>
          <a:prstDash val="solid"/>
        </a:ln>
        <a:effectLst/>
      </dsp:spPr>
      <dsp:style>
        <a:lnRef idx="2">
          <a:scrgbClr r="0" g="0" b="0"/>
        </a:lnRef>
        <a:fillRef idx="1">
          <a:scrgbClr r="0" g="0" b="0"/>
        </a:fillRef>
        <a:effectRef idx="0">
          <a:scrgbClr r="0" g="0" b="0"/>
        </a:effectRef>
        <a:fontRef idx="minor"/>
      </dsp:style>
    </dsp:sp>
    <dsp:sp modelId="{952D1DBB-B79D-4A51-9C80-D443C3B1FA92}">
      <dsp:nvSpPr>
        <dsp:cNvPr id="0" name=""/>
        <dsp:cNvSpPr/>
      </dsp:nvSpPr>
      <dsp:spPr>
        <a:xfrm>
          <a:off x="1148" y="3697968"/>
          <a:ext cx="5616059" cy="840094"/>
        </a:xfrm>
        <a:prstGeom prst="roundRect">
          <a:avLst/>
        </a:prstGeom>
        <a:solidFill>
          <a:schemeClr val="accent5">
            <a:hueOff val="-1724427"/>
            <a:satOff val="-647"/>
            <a:lumOff val="-1274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en-US" sz="2200" kern="1200" dirty="0"/>
            <a:t>5. Make </a:t>
          </a:r>
          <a:r>
            <a:rPr lang="en-US" sz="2200" b="1" kern="1200" dirty="0">
              <a:effectLst>
                <a:outerShdw blurRad="38100" dist="38100" dir="2700000" algn="tl">
                  <a:srgbClr val="000000">
                    <a:alpha val="43137"/>
                  </a:srgbClr>
                </a:outerShdw>
              </a:effectLst>
            </a:rPr>
            <a:t>your plans </a:t>
          </a:r>
          <a:r>
            <a:rPr lang="en-US" sz="2200" kern="1200" dirty="0"/>
            <a:t>known</a:t>
          </a:r>
        </a:p>
      </dsp:txBody>
      <dsp:txXfrm>
        <a:off x="42158" y="3738978"/>
        <a:ext cx="5534039" cy="758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AD579-D3CA-4D68-85C7-8F70EE68E070}">
      <dsp:nvSpPr>
        <dsp:cNvPr id="0" name=""/>
        <dsp:cNvSpPr/>
      </dsp:nvSpPr>
      <dsp:spPr>
        <a:xfrm>
          <a:off x="2265" y="350876"/>
          <a:ext cx="3269366" cy="3846313"/>
        </a:xfrm>
        <a:prstGeom prst="rect">
          <a:avLst/>
        </a:prstGeom>
        <a:solidFill>
          <a:schemeClr val="lt1">
            <a:alpha val="40000"/>
            <a:hueOff val="0"/>
            <a:satOff val="0"/>
            <a:lumOff val="0"/>
            <a:alphaOff val="0"/>
          </a:schemeClr>
        </a:solidFill>
        <a:ln w="635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C36EEC7-34A1-43F6-A60D-04586D7A00F5}">
      <dsp:nvSpPr>
        <dsp:cNvPr id="0" name=""/>
        <dsp:cNvSpPr/>
      </dsp:nvSpPr>
      <dsp:spPr>
        <a:xfrm>
          <a:off x="165733" y="504728"/>
          <a:ext cx="2942429" cy="25001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B9889-0695-43D3-A972-9DC4BDC94305}">
      <dsp:nvSpPr>
        <dsp:cNvPr id="0" name=""/>
        <dsp:cNvSpPr/>
      </dsp:nvSpPr>
      <dsp:spPr>
        <a:xfrm>
          <a:off x="165733" y="3004832"/>
          <a:ext cx="2942429" cy="1038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Look for an appropriate time and place for the conversation.</a:t>
          </a:r>
        </a:p>
      </dsp:txBody>
      <dsp:txXfrm>
        <a:off x="165733" y="3004832"/>
        <a:ext cx="2942429" cy="1038504"/>
      </dsp:txXfrm>
    </dsp:sp>
    <dsp:sp modelId="{01D23BDB-3037-4240-BB57-B899C10A8BB9}">
      <dsp:nvSpPr>
        <dsp:cNvPr id="0" name=""/>
        <dsp:cNvSpPr/>
      </dsp:nvSpPr>
      <dsp:spPr>
        <a:xfrm>
          <a:off x="3876119" y="350876"/>
          <a:ext cx="3269366" cy="3846313"/>
        </a:xfrm>
        <a:prstGeom prst="rect">
          <a:avLst/>
        </a:prstGeom>
        <a:solidFill>
          <a:schemeClr val="lt1">
            <a:alpha val="40000"/>
            <a:hueOff val="0"/>
            <a:satOff val="0"/>
            <a:lumOff val="0"/>
            <a:alphaOff val="0"/>
          </a:schemeClr>
        </a:solidFill>
        <a:ln w="635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BB74ED-86C1-447B-A5D0-D162596C5AC1}">
      <dsp:nvSpPr>
        <dsp:cNvPr id="0" name=""/>
        <dsp:cNvSpPr/>
      </dsp:nvSpPr>
      <dsp:spPr>
        <a:xfrm>
          <a:off x="4039587" y="504728"/>
          <a:ext cx="2942429" cy="25001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62F172-318D-472A-AE8D-35BCBFEEEF6A}">
      <dsp:nvSpPr>
        <dsp:cNvPr id="0" name=""/>
        <dsp:cNvSpPr/>
      </dsp:nvSpPr>
      <dsp:spPr>
        <a:xfrm>
          <a:off x="4039587" y="3004832"/>
          <a:ext cx="2942429" cy="1038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Involve all relevant parties in the conversation.</a:t>
          </a:r>
        </a:p>
      </dsp:txBody>
      <dsp:txXfrm>
        <a:off x="4039587" y="3004832"/>
        <a:ext cx="2942429" cy="1038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54A75-E85D-4CC1-BA59-57BC4A8C0B6D}">
      <dsp:nvSpPr>
        <dsp:cNvPr id="0" name=""/>
        <dsp:cNvSpPr/>
      </dsp:nvSpPr>
      <dsp:spPr>
        <a:xfrm>
          <a:off x="5317" y="1100666"/>
          <a:ext cx="2734733" cy="3217333"/>
        </a:xfrm>
        <a:prstGeom prst="rect">
          <a:avLst/>
        </a:prstGeom>
        <a:solidFill>
          <a:schemeClr val="lt1">
            <a:alpha val="40000"/>
            <a:hueOff val="0"/>
            <a:satOff val="0"/>
            <a:lumOff val="0"/>
            <a:alphaOff val="0"/>
          </a:schemeClr>
        </a:solidFill>
        <a:ln w="12700" cap="flat" cmpd="sng" algn="ctr">
          <a:solidFill>
            <a:scrgbClr r="0" g="0" b="0"/>
          </a:solidFill>
          <a:prstDash val="solid"/>
        </a:ln>
        <a:effectLst/>
      </dsp:spPr>
      <dsp:style>
        <a:lnRef idx="1">
          <a:scrgbClr r="0" g="0" b="0"/>
        </a:lnRef>
        <a:fillRef idx="1">
          <a:scrgbClr r="0" g="0" b="0"/>
        </a:fillRef>
        <a:effectRef idx="0">
          <a:scrgbClr r="0" g="0" b="0"/>
        </a:effectRef>
        <a:fontRef idx="minor"/>
      </dsp:style>
    </dsp:sp>
    <dsp:sp modelId="{93B2BDEE-0558-4012-93C3-C57E51B93540}">
      <dsp:nvSpPr>
        <dsp:cNvPr id="0" name=""/>
        <dsp:cNvSpPr/>
      </dsp:nvSpPr>
      <dsp:spPr>
        <a:xfrm>
          <a:off x="142054" y="1229360"/>
          <a:ext cx="2461260" cy="20912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DC84BD-CB4E-4360-AE09-16FB40F1C7E3}">
      <dsp:nvSpPr>
        <dsp:cNvPr id="0" name=""/>
        <dsp:cNvSpPr/>
      </dsp:nvSpPr>
      <dsp:spPr>
        <a:xfrm>
          <a:off x="142054" y="3320626"/>
          <a:ext cx="2461260" cy="86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Ask curious questions.</a:t>
          </a:r>
        </a:p>
      </dsp:txBody>
      <dsp:txXfrm>
        <a:off x="142054" y="3320626"/>
        <a:ext cx="2461260" cy="868680"/>
      </dsp:txXfrm>
    </dsp:sp>
    <dsp:sp modelId="{2D1BB5D8-B41A-40C6-90F9-1B7B52DCE9E1}">
      <dsp:nvSpPr>
        <dsp:cNvPr id="0" name=""/>
        <dsp:cNvSpPr/>
      </dsp:nvSpPr>
      <dsp:spPr>
        <a:xfrm>
          <a:off x="3293533" y="1100666"/>
          <a:ext cx="2734733" cy="3217333"/>
        </a:xfrm>
        <a:prstGeom prst="rect">
          <a:avLst/>
        </a:prstGeom>
        <a:solidFill>
          <a:schemeClr val="lt1">
            <a:alpha val="40000"/>
            <a:hueOff val="0"/>
            <a:satOff val="0"/>
            <a:lumOff val="0"/>
            <a:alphaOff val="0"/>
          </a:schemeClr>
        </a:solidFill>
        <a:ln w="12700" cap="flat" cmpd="sng" algn="ctr">
          <a:solidFill>
            <a:scrgbClr r="0" g="0" b="0"/>
          </a:solidFill>
          <a:prstDash val="solid"/>
        </a:ln>
        <a:effectLst/>
      </dsp:spPr>
      <dsp:style>
        <a:lnRef idx="1">
          <a:scrgbClr r="0" g="0" b="0"/>
        </a:lnRef>
        <a:fillRef idx="1">
          <a:scrgbClr r="0" g="0" b="0"/>
        </a:fillRef>
        <a:effectRef idx="0">
          <a:scrgbClr r="0" g="0" b="0"/>
        </a:effectRef>
        <a:fontRef idx="minor"/>
      </dsp:style>
    </dsp:sp>
    <dsp:sp modelId="{199AE397-8255-451A-A5C5-2888DB5AA1B1}">
      <dsp:nvSpPr>
        <dsp:cNvPr id="0" name=""/>
        <dsp:cNvSpPr/>
      </dsp:nvSpPr>
      <dsp:spPr>
        <a:xfrm>
          <a:off x="3430269" y="1229360"/>
          <a:ext cx="2461260" cy="20912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F14E8C-08AE-4437-A4FC-3D2758667793}">
      <dsp:nvSpPr>
        <dsp:cNvPr id="0" name=""/>
        <dsp:cNvSpPr/>
      </dsp:nvSpPr>
      <dsp:spPr>
        <a:xfrm>
          <a:off x="3430269" y="3320626"/>
          <a:ext cx="2461260" cy="86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Use resources or experiences of others.</a:t>
          </a:r>
        </a:p>
      </dsp:txBody>
      <dsp:txXfrm>
        <a:off x="3430269" y="3320626"/>
        <a:ext cx="2461260" cy="868680"/>
      </dsp:txXfrm>
    </dsp:sp>
    <dsp:sp modelId="{92D62F41-3104-4873-B63D-F7ACA1726077}">
      <dsp:nvSpPr>
        <dsp:cNvPr id="0" name=""/>
        <dsp:cNvSpPr/>
      </dsp:nvSpPr>
      <dsp:spPr>
        <a:xfrm>
          <a:off x="6581748" y="1100666"/>
          <a:ext cx="2734733" cy="3217333"/>
        </a:xfrm>
        <a:prstGeom prst="rect">
          <a:avLst/>
        </a:prstGeom>
        <a:solidFill>
          <a:schemeClr val="lt1">
            <a:alpha val="40000"/>
            <a:hueOff val="0"/>
            <a:satOff val="0"/>
            <a:lumOff val="0"/>
            <a:alphaOff val="0"/>
          </a:schemeClr>
        </a:solidFill>
        <a:ln w="12700" cap="flat" cmpd="sng" algn="ctr">
          <a:solidFill>
            <a:scrgbClr r="0" g="0" b="0"/>
          </a:solidFill>
          <a:prstDash val="solid"/>
        </a:ln>
        <a:effectLst/>
      </dsp:spPr>
      <dsp:style>
        <a:lnRef idx="1">
          <a:scrgbClr r="0" g="0" b="0"/>
        </a:lnRef>
        <a:fillRef idx="1">
          <a:scrgbClr r="0" g="0" b="0"/>
        </a:fillRef>
        <a:effectRef idx="0">
          <a:scrgbClr r="0" g="0" b="0"/>
        </a:effectRef>
        <a:fontRef idx="minor"/>
      </dsp:style>
    </dsp:sp>
    <dsp:sp modelId="{9FDE9019-BA93-4D7F-BD0A-EF3AF82D081E}">
      <dsp:nvSpPr>
        <dsp:cNvPr id="0" name=""/>
        <dsp:cNvSpPr/>
      </dsp:nvSpPr>
      <dsp:spPr>
        <a:xfrm>
          <a:off x="6718485" y="1283419"/>
          <a:ext cx="2461260" cy="20912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80599D-246C-41A5-881E-976636A4735A}">
      <dsp:nvSpPr>
        <dsp:cNvPr id="0" name=""/>
        <dsp:cNvSpPr/>
      </dsp:nvSpPr>
      <dsp:spPr>
        <a:xfrm>
          <a:off x="6718485" y="3320626"/>
          <a:ext cx="2461260" cy="86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Be patient and consistent.</a:t>
          </a:r>
        </a:p>
      </dsp:txBody>
      <dsp:txXfrm>
        <a:off x="6718485" y="3320626"/>
        <a:ext cx="2461260" cy="868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F375B-6E23-4818-B97D-5D93CFB03229}">
      <dsp:nvSpPr>
        <dsp:cNvPr id="0" name=""/>
        <dsp:cNvSpPr/>
      </dsp:nvSpPr>
      <dsp:spPr>
        <a:xfrm>
          <a:off x="2497186" y="1088"/>
          <a:ext cx="979256" cy="97925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3D573D7-C6F8-4362-9823-0B9A4E7BB777}">
      <dsp:nvSpPr>
        <dsp:cNvPr id="0" name=""/>
        <dsp:cNvSpPr/>
      </dsp:nvSpPr>
      <dsp:spPr>
        <a:xfrm>
          <a:off x="2986815" y="1088"/>
          <a:ext cx="5224693" cy="979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t>Look at the big picture</a:t>
          </a:r>
        </a:p>
      </dsp:txBody>
      <dsp:txXfrm>
        <a:off x="2986815" y="1088"/>
        <a:ext cx="5224693" cy="979256"/>
      </dsp:txXfrm>
    </dsp:sp>
    <dsp:sp modelId="{75353176-1451-45ED-8FF7-1FCCB3131536}">
      <dsp:nvSpPr>
        <dsp:cNvPr id="0" name=""/>
        <dsp:cNvSpPr/>
      </dsp:nvSpPr>
      <dsp:spPr>
        <a:xfrm>
          <a:off x="2497186" y="980345"/>
          <a:ext cx="979256" cy="979256"/>
        </a:xfrm>
        <a:prstGeom prst="ellipse">
          <a:avLst/>
        </a:prstGeom>
        <a:solidFill>
          <a:schemeClr val="accent5">
            <a:alpha val="50000"/>
            <a:hueOff val="-574809"/>
            <a:satOff val="-216"/>
            <a:lumOff val="-42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F478F09-AD4D-4D0B-A465-CD32DA78791D}">
      <dsp:nvSpPr>
        <dsp:cNvPr id="0" name=""/>
        <dsp:cNvSpPr/>
      </dsp:nvSpPr>
      <dsp:spPr>
        <a:xfrm>
          <a:off x="2986815" y="980345"/>
          <a:ext cx="5224693" cy="979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t>Be a good listener</a:t>
          </a:r>
        </a:p>
      </dsp:txBody>
      <dsp:txXfrm>
        <a:off x="2986815" y="980345"/>
        <a:ext cx="5224693" cy="979256"/>
      </dsp:txXfrm>
    </dsp:sp>
    <dsp:sp modelId="{E7ECCAC8-3AF4-4626-95C4-60F33CF7E3D7}">
      <dsp:nvSpPr>
        <dsp:cNvPr id="0" name=""/>
        <dsp:cNvSpPr/>
      </dsp:nvSpPr>
      <dsp:spPr>
        <a:xfrm>
          <a:off x="2497186" y="1959602"/>
          <a:ext cx="979256" cy="979256"/>
        </a:xfrm>
        <a:prstGeom prst="ellipse">
          <a:avLst/>
        </a:prstGeom>
        <a:solidFill>
          <a:schemeClr val="accent5">
            <a:alpha val="50000"/>
            <a:hueOff val="-1149618"/>
            <a:satOff val="-431"/>
            <a:lumOff val="-849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EA5D5D1-E70E-45F1-B83E-08F4EB66D776}">
      <dsp:nvSpPr>
        <dsp:cNvPr id="0" name=""/>
        <dsp:cNvSpPr/>
      </dsp:nvSpPr>
      <dsp:spPr>
        <a:xfrm>
          <a:off x="2986815" y="1959602"/>
          <a:ext cx="5224693" cy="979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t>Keep other issues at bay</a:t>
          </a:r>
        </a:p>
      </dsp:txBody>
      <dsp:txXfrm>
        <a:off x="2986815" y="1959602"/>
        <a:ext cx="5224693" cy="979256"/>
      </dsp:txXfrm>
    </dsp:sp>
    <dsp:sp modelId="{C73F965E-5F8D-4EEC-B564-70BE109B6F25}">
      <dsp:nvSpPr>
        <dsp:cNvPr id="0" name=""/>
        <dsp:cNvSpPr/>
      </dsp:nvSpPr>
      <dsp:spPr>
        <a:xfrm>
          <a:off x="2497186" y="2938859"/>
          <a:ext cx="979256" cy="979256"/>
        </a:xfrm>
        <a:prstGeom prst="ellipse">
          <a:avLst/>
        </a:prstGeom>
        <a:solidFill>
          <a:schemeClr val="accent5">
            <a:alpha val="50000"/>
            <a:hueOff val="-1724427"/>
            <a:satOff val="-647"/>
            <a:lumOff val="-12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2972453-990D-4DF5-9EE7-1C1ED96FABB5}">
      <dsp:nvSpPr>
        <dsp:cNvPr id="0" name=""/>
        <dsp:cNvSpPr/>
      </dsp:nvSpPr>
      <dsp:spPr>
        <a:xfrm>
          <a:off x="2986815" y="2938859"/>
          <a:ext cx="5224693" cy="979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t>Don’t sweat the small stuff</a:t>
          </a:r>
        </a:p>
      </dsp:txBody>
      <dsp:txXfrm>
        <a:off x="2986815" y="2938859"/>
        <a:ext cx="5224693" cy="97925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99AE64-0220-49C5-B960-D3AD0FE39535}" type="datetimeFigureOut">
              <a:rPr lang="en-US" smtClean="0"/>
              <a:t>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C129C7-9502-4914-ADD9-30A9B3395491}" type="slidenum">
              <a:rPr lang="en-US" smtClean="0"/>
              <a:t>‹#›</a:t>
            </a:fld>
            <a:endParaRPr lang="en-US"/>
          </a:p>
        </p:txBody>
      </p:sp>
    </p:spTree>
    <p:extLst>
      <p:ext uri="{BB962C8B-B14F-4D97-AF65-F5344CB8AC3E}">
        <p14:creationId xmlns:p14="http://schemas.microsoft.com/office/powerpoint/2010/main" val="129291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6BFE780-4B97-4708-B97F-94D8ADC6D7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67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129C7-9502-4914-ADD9-30A9B33954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42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2</a:t>
            </a:fld>
            <a:endParaRPr lang="en-US"/>
          </a:p>
        </p:txBody>
      </p:sp>
    </p:spTree>
    <p:extLst>
      <p:ext uri="{BB962C8B-B14F-4D97-AF65-F5344CB8AC3E}">
        <p14:creationId xmlns:p14="http://schemas.microsoft.com/office/powerpoint/2010/main" val="156042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defTabSz="931774">
              <a:defRPr/>
            </a:pPr>
            <a:fld id="{62C129C7-9502-4914-ADD9-30A9B3395491}"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93155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4</a:t>
            </a:fld>
            <a:endParaRPr lang="en-US"/>
          </a:p>
        </p:txBody>
      </p:sp>
    </p:spTree>
    <p:extLst>
      <p:ext uri="{BB962C8B-B14F-4D97-AF65-F5344CB8AC3E}">
        <p14:creationId xmlns:p14="http://schemas.microsoft.com/office/powerpoint/2010/main" val="387646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C129C7-9502-4914-ADD9-30A9B3395491}" type="slidenum">
              <a:rPr lang="en-US" smtClean="0"/>
              <a:t>5</a:t>
            </a:fld>
            <a:endParaRPr lang="en-US"/>
          </a:p>
        </p:txBody>
      </p:sp>
    </p:spTree>
    <p:extLst>
      <p:ext uri="{BB962C8B-B14F-4D97-AF65-F5344CB8AC3E}">
        <p14:creationId xmlns:p14="http://schemas.microsoft.com/office/powerpoint/2010/main" val="816275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C129C7-9502-4914-ADD9-30A9B3395491}" type="slidenum">
              <a:rPr lang="en-US" smtClean="0"/>
              <a:t>6</a:t>
            </a:fld>
            <a:endParaRPr lang="en-US"/>
          </a:p>
        </p:txBody>
      </p:sp>
    </p:spTree>
    <p:extLst>
      <p:ext uri="{BB962C8B-B14F-4D97-AF65-F5344CB8AC3E}">
        <p14:creationId xmlns:p14="http://schemas.microsoft.com/office/powerpoint/2010/main" val="3001160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C129C7-9502-4914-ADD9-30A9B3395491}" type="slidenum">
              <a:rPr lang="en-US" smtClean="0"/>
              <a:t>7</a:t>
            </a:fld>
            <a:endParaRPr lang="en-US"/>
          </a:p>
        </p:txBody>
      </p:sp>
    </p:spTree>
    <p:extLst>
      <p:ext uri="{BB962C8B-B14F-4D97-AF65-F5344CB8AC3E}">
        <p14:creationId xmlns:p14="http://schemas.microsoft.com/office/powerpoint/2010/main" val="67653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defTabSz="931774">
              <a:defRPr/>
            </a:pPr>
            <a:fld id="{62C129C7-9502-4914-ADD9-30A9B3395491}"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80340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6BFE780-4B97-4708-B97F-94D8ADC6D7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52548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855ACC-2244-4DAE-BCA1-615A792D4493}"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1DE7BCC8-2F6B-422E-A5E6-27A90A73B931}" type="slidenum">
              <a:rPr lang="en-US" smtClean="0"/>
              <a:t>‹#›</a:t>
            </a:fld>
            <a:endParaRPr lang="en-US"/>
          </a:p>
        </p:txBody>
      </p:sp>
    </p:spTree>
    <p:extLst>
      <p:ext uri="{BB962C8B-B14F-4D97-AF65-F5344CB8AC3E}">
        <p14:creationId xmlns:p14="http://schemas.microsoft.com/office/powerpoint/2010/main" val="2690035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C8B14F-4961-4747-A01C-6ED9E69E82AA}"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293399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9EDB5D-10F7-4757-9067-DAB309FE84D0}"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422480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EAAAD-4D66-437E-B661-CD34BA8455F2}"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276094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8CD12670-F91C-4EDF-AFF0-F25691A295E9}" type="datetime1">
              <a:rPr lang="en-US" smtClean="0"/>
              <a:t>2/1/2023</a:t>
            </a:fld>
            <a:endParaRPr 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DE7BCC8-2F6B-422E-A5E6-27A90A73B931}" type="slidenum">
              <a:rPr lang="en-US" smtClean="0"/>
              <a:t>‹#›</a:t>
            </a:fld>
            <a:endParaRPr lang="en-US"/>
          </a:p>
        </p:txBody>
      </p:sp>
    </p:spTree>
    <p:extLst>
      <p:ext uri="{BB962C8B-B14F-4D97-AF65-F5344CB8AC3E}">
        <p14:creationId xmlns:p14="http://schemas.microsoft.com/office/powerpoint/2010/main" val="120321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2DA981-D2E2-4D01-883E-4F44262C722F}" type="datetime1">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72695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2C0726-54F1-4137-A593-4CFD68E563EB}" type="datetime1">
              <a:rPr lang="en-US" smtClean="0"/>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78712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65AB5-05C8-41F9-B0EA-4D0EF794039D}" type="datetime1">
              <a:rPr lang="en-US" smtClean="0"/>
              <a:t>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394958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21B26-A444-4B72-8765-A4EA90855B4A}" type="datetime1">
              <a:rPr lang="en-US" smtClean="0"/>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73719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A77EA-5B3D-4693-B342-9E6FB543E5C1}" type="datetime1">
              <a:rPr lang="en-US" smtClean="0"/>
              <a:t>2/1/2023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384184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8BBB977C-ECB3-4E16-8327-44558B040914}" type="datetime1">
              <a:rPr lang="en-US" smtClean="0"/>
              <a:t>2/1/2023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38737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r>
              <a:rPr lang="en-US"/>
              <a:t>20XX</a:t>
            </a:r>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r>
              <a:rPr lang="en-US"/>
              <a:t>Sample footer text</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15066337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kfcs.net/TCP-4" TargetMode="Externa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mailto:nichole.huff@uky.edu"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6334B92-18FE-D725-F6D6-030BAA778705}"/>
              </a:ext>
            </a:extLst>
          </p:cNvPr>
          <p:cNvPicPr>
            <a:picLocks noChangeAspect="1"/>
          </p:cNvPicPr>
          <p:nvPr/>
        </p:nvPicPr>
        <p:blipFill rotWithShape="1">
          <a:blip r:embed="rId3">
            <a:clrChange>
              <a:clrFrom>
                <a:srgbClr val="D3D3D3"/>
              </a:clrFrom>
              <a:clrTo>
                <a:srgbClr val="D3D3D3">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rcRect r="1528"/>
          <a:stretch/>
        </p:blipFill>
        <p:spPr>
          <a:xfrm>
            <a:off x="1" y="3306726"/>
            <a:ext cx="12192001" cy="3551274"/>
          </a:xfrm>
          <a:prstGeom prst="rect">
            <a:avLst/>
          </a:prstGeom>
        </p:spPr>
      </p:pic>
      <p:grpSp>
        <p:nvGrpSpPr>
          <p:cNvPr id="16" name="Group 15">
            <a:extLst>
              <a:ext uri="{FF2B5EF4-FFF2-40B4-BE49-F238E27FC236}">
                <a16:creationId xmlns:a16="http://schemas.microsoft.com/office/drawing/2014/main" id="{94A75D18-BF0F-DA1B-36ED-8BD1506DE251}"/>
              </a:ext>
            </a:extLst>
          </p:cNvPr>
          <p:cNvGrpSpPr/>
          <p:nvPr/>
        </p:nvGrpSpPr>
        <p:grpSpPr>
          <a:xfrm>
            <a:off x="0" y="0"/>
            <a:ext cx="12192001" cy="3551274"/>
            <a:chOff x="0" y="0"/>
            <a:chExt cx="12192001" cy="3551274"/>
          </a:xfrm>
        </p:grpSpPr>
        <p:pic>
          <p:nvPicPr>
            <p:cNvPr id="5" name="Picture 4">
              <a:extLst>
                <a:ext uri="{FF2B5EF4-FFF2-40B4-BE49-F238E27FC236}">
                  <a16:creationId xmlns:a16="http://schemas.microsoft.com/office/drawing/2014/main" id="{F2B339E3-9C4A-2507-1734-9B815EE53E6C}"/>
                </a:ext>
              </a:extLst>
            </p:cNvPr>
            <p:cNvPicPr>
              <a:picLocks noChangeAspect="1"/>
            </p:cNvPicPr>
            <p:nvPr/>
          </p:nvPicPr>
          <p:blipFill rotWithShape="1">
            <a:blip r:embed="rId3">
              <a:clrChange>
                <a:clrFrom>
                  <a:srgbClr val="D3D3D3"/>
                </a:clrFrom>
                <a:clrTo>
                  <a:srgbClr val="D3D3D3">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rcRect r="1528"/>
            <a:stretch/>
          </p:blipFill>
          <p:spPr>
            <a:xfrm>
              <a:off x="0" y="0"/>
              <a:ext cx="12192001" cy="3551274"/>
            </a:xfrm>
            <a:prstGeom prst="rect">
              <a:avLst/>
            </a:prstGeom>
          </p:spPr>
        </p:pic>
        <p:pic>
          <p:nvPicPr>
            <p:cNvPr id="3" name="Picture 2" descr="Text&#10;&#10;Description automatically generated">
              <a:extLst>
                <a:ext uri="{FF2B5EF4-FFF2-40B4-BE49-F238E27FC236}">
                  <a16:creationId xmlns:a16="http://schemas.microsoft.com/office/drawing/2014/main" id="{22A4F296-2089-8B12-899A-7C508D28D22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76" b="99392" l="637" r="99500">
                          <a14:foregroundMark x1="27957" y1="27372" x2="27957" y2="27372"/>
                          <a14:foregroundMark x1="24181" y1="30170" x2="24181" y2="30170"/>
                          <a14:foregroundMark x1="5960" y1="52433" x2="6483" y2="52433"/>
                          <a14:foregroundMark x1="12375" y1="60584" x2="12693" y2="60584"/>
                          <a14:foregroundMark x1="16151" y1="70438" x2="16151" y2="70438"/>
                          <a14:foregroundMark x1="21429" y1="73723" x2="21429" y2="73723"/>
                          <a14:foregroundMark x1="24591" y1="69343" x2="24591" y2="69343"/>
                          <a14:foregroundMark x1="26729" y1="70438" x2="26729" y2="70438"/>
                          <a14:foregroundMark x1="24295" y1="51338" x2="24295" y2="51338"/>
                          <a14:foregroundMark x1="30687" y1="29562" x2="30687" y2="29562"/>
                          <a14:foregroundMark x1="33235" y1="25304" x2="33235" y2="25304"/>
                          <a14:foregroundMark x1="40878" y1="19221" x2="40878" y2="19221"/>
                          <a14:foregroundMark x1="44631" y1="23601" x2="44631" y2="23601"/>
                          <a14:foregroundMark x1="48089" y1="19221" x2="48089" y2="19221"/>
                          <a14:foregroundMark x1="50955" y1="26399" x2="50955" y2="26399"/>
                          <a14:foregroundMark x1="56142" y1="25304" x2="56142" y2="25304"/>
                          <a14:foregroundMark x1="61738" y1="23114" x2="61738" y2="23114"/>
                          <a14:foregroundMark x1="62034" y1="12165" x2="62034" y2="12165"/>
                          <a14:foregroundMark x1="64081" y1="22506" x2="64081" y2="22506"/>
                          <a14:foregroundMark x1="60510" y1="67762" x2="60510" y2="67762"/>
                          <a14:foregroundMark x1="63967" y1="68248" x2="63967" y2="68248"/>
                          <a14:foregroundMark x1="54823" y1="64964" x2="54823" y2="64964"/>
                          <a14:foregroundMark x1="52366" y1="64964" x2="52366" y2="64964"/>
                          <a14:foregroundMark x1="67539" y1="72628" x2="67539" y2="72628"/>
                          <a14:foregroundMark x1="73544" y1="70438" x2="73544" y2="70438"/>
                          <a14:foregroundMark x1="77912" y1="69343" x2="77912" y2="69343"/>
                          <a14:foregroundMark x1="81074" y1="69343" x2="81074" y2="69343"/>
                          <a14:foregroundMark x1="81074" y1="55231" x2="81074" y2="55231"/>
                          <a14:foregroundMark x1="83508" y1="68248" x2="83508" y2="68248"/>
                          <a14:foregroundMark x1="89627" y1="66667" x2="89627" y2="66667"/>
                          <a14:foregroundMark x1="94313" y1="65572" x2="94313" y2="65572"/>
                          <a14:foregroundMark x1="94813" y1="72628" x2="94813" y2="72628"/>
                          <a14:foregroundMark x1="94813" y1="84063" x2="94813" y2="84063"/>
                          <a14:foregroundMark x1="96656" y1="78102" x2="96656" y2="78102"/>
                          <a14:foregroundMark x1="59509" y1="24696" x2="59509" y2="24696"/>
                          <a14:foregroundMark x1="44950" y1="66058" x2="44950" y2="66058"/>
                          <a14:foregroundMark x1="39559" y1="72019" x2="39559" y2="72019"/>
                          <a14:foregroundMark x1="33439" y1="64477" x2="33439" y2="64477"/>
                          <a14:foregroundMark x1="30687" y1="17640" x2="30687" y2="17640"/>
                          <a14:foregroundMark x1="3935" y1="68856" x2="3935" y2="68856"/>
                          <a14:foregroundMark x1="81187" y1="30657" x2="81187" y2="30657"/>
                          <a14:foregroundMark x1="98385" y1="34550" x2="98385" y2="34550"/>
                          <a14:foregroundMark x1="98885" y1="92701" x2="98885" y2="92701"/>
                          <a14:foregroundMark x1="1706" y1="30900" x2="1706" y2="30900"/>
                          <a14:foregroundMark x1="3025" y1="30900" x2="3025" y2="30900"/>
                          <a14:foregroundMark x1="4709" y1="30900" x2="4709" y2="30900"/>
                          <a14:foregroundMark x1="6142" y1="30414" x2="6142" y2="30414"/>
                          <a14:foregroundMark x1="19859" y1="29927" x2="19859" y2="29927"/>
                          <a14:foregroundMark x1="69495" y1="47445" x2="69495" y2="47445"/>
                          <a14:foregroundMark x1="65605" y1="63139" x2="65605" y2="63139"/>
                          <a14:foregroundMark x1="73226" y1="21898" x2="73226" y2="21898"/>
                          <a14:foregroundMark x1="69404" y1="30900" x2="69404" y2="30900"/>
                          <a14:foregroundMark x1="26934" y1="11071" x2="27207" y2="11071"/>
                          <a14:foregroundMark x1="6847" y1="82482" x2="6847" y2="82482"/>
                          <a14:foregroundMark x1="1092" y1="35158" x2="1092" y2="35158"/>
                          <a14:foregroundMark x1="637" y1="38443" x2="637" y2="38443"/>
                          <a14:foregroundMark x1="637" y1="89538" x2="637" y2="89538"/>
                          <a14:foregroundMark x1="1274" y1="94282" x2="1274" y2="94282"/>
                          <a14:foregroundMark x1="52252" y1="99513" x2="52252" y2="99513"/>
                          <a14:foregroundMark x1="90560" y1="30414" x2="90560" y2="30414"/>
                          <a14:foregroundMark x1="79686" y1="30900" x2="79686" y2="30900"/>
                          <a14:foregroundMark x1="94108" y1="30900" x2="94108" y2="30900"/>
                          <a14:foregroundMark x1="99500" y1="40876" x2="99500" y2="40876"/>
                          <a14:foregroundMark x1="9577" y1="30900" x2="9577" y2="30900"/>
                          <a14:foregroundMark x1="2229" y1="97689" x2="2229" y2="97689"/>
                          <a14:foregroundMark x1="97998" y1="97689" x2="97998" y2="97689"/>
                          <a14:backgroundMark x1="10646" y1="5718" x2="10646" y2="5718"/>
                          <a14:backgroundMark x1="637" y1="96715" x2="637" y2="96715"/>
                          <a14:backgroundMark x1="37648" y1="67397" x2="37648" y2="67397"/>
                          <a14:backgroundMark x1="18426" y1="68248" x2="18699" y2="68735"/>
                          <a14:backgroundMark x1="42948" y1="71168" x2="42948" y2="71168"/>
                          <a14:backgroundMark x1="52957" y1="34672" x2="52957" y2="34672"/>
                          <a14:backgroundMark x1="53298" y1="24818" x2="53298" y2="24818"/>
                          <a14:backgroundMark x1="71884" y1="26156" x2="71884" y2="26156"/>
                          <a14:backgroundMark x1="70291" y1="67883" x2="70291" y2="67883"/>
                          <a14:backgroundMark x1="51456" y1="61192" x2="51456" y2="61192"/>
                        </a14:backgroundRemoval>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03657" y="1335725"/>
              <a:ext cx="8984686" cy="1680092"/>
            </a:xfrm>
            <a:prstGeom prst="rect">
              <a:avLst/>
            </a:prstGeom>
          </p:spPr>
        </p:pic>
      </p:grpSp>
      <p:sp>
        <p:nvSpPr>
          <p:cNvPr id="4" name="Subtitle 18">
            <a:extLst>
              <a:ext uri="{FF2B5EF4-FFF2-40B4-BE49-F238E27FC236}">
                <a16:creationId xmlns:a16="http://schemas.microsoft.com/office/drawing/2014/main" id="{495636FB-6D30-EE04-6AE3-44722C2CB717}"/>
              </a:ext>
            </a:extLst>
          </p:cNvPr>
          <p:cNvSpPr>
            <a:spLocks noGrp="1"/>
          </p:cNvSpPr>
          <p:nvPr>
            <p:ph type="subTitle" idx="4294967295"/>
          </p:nvPr>
        </p:nvSpPr>
        <p:spPr>
          <a:xfrm>
            <a:off x="1781783" y="3246843"/>
            <a:ext cx="8628433" cy="1069975"/>
          </a:xfrm>
          <a:noFill/>
        </p:spPr>
        <p:txBody>
          <a:bodyPr>
            <a:noAutofit/>
          </a:bodyPr>
          <a:lstStyle/>
          <a:p>
            <a:pPr marL="0" indent="0" algn="ctr">
              <a:spcBef>
                <a:spcPts val="0"/>
              </a:spcBef>
              <a:spcAft>
                <a:spcPts val="0"/>
              </a:spcAft>
              <a:buNone/>
            </a:pPr>
            <a:r>
              <a:rPr lang="en-US" sz="3600" b="1" dirty="0">
                <a:solidFill>
                  <a:srgbClr val="776876"/>
                </a:solidFill>
                <a:latin typeface="+mj-lt"/>
              </a:rPr>
              <a:t>Lesson 4: </a:t>
            </a:r>
          </a:p>
          <a:p>
            <a:pPr marL="0" indent="0" algn="ctr">
              <a:spcBef>
                <a:spcPts val="0"/>
              </a:spcBef>
              <a:spcAft>
                <a:spcPts val="0"/>
              </a:spcAft>
              <a:buNone/>
            </a:pPr>
            <a:r>
              <a:rPr lang="en-US" sz="3600" b="1" dirty="0">
                <a:solidFill>
                  <a:srgbClr val="776876"/>
                </a:solidFill>
                <a:latin typeface="+mj-lt"/>
              </a:rPr>
              <a:t>How Can We Communicate </a:t>
            </a:r>
          </a:p>
          <a:p>
            <a:pPr marL="0" indent="0" algn="ctr">
              <a:spcBef>
                <a:spcPts val="0"/>
              </a:spcBef>
              <a:spcAft>
                <a:spcPts val="0"/>
              </a:spcAft>
              <a:buNone/>
            </a:pPr>
            <a:r>
              <a:rPr lang="en-US" sz="3600" b="1" dirty="0">
                <a:solidFill>
                  <a:srgbClr val="776876"/>
                </a:solidFill>
                <a:latin typeface="+mj-lt"/>
              </a:rPr>
              <a:t>Without Conflict?</a:t>
            </a:r>
          </a:p>
        </p:txBody>
      </p:sp>
      <p:sp>
        <p:nvSpPr>
          <p:cNvPr id="10" name="Slide Number Placeholder 10">
            <a:extLst>
              <a:ext uri="{FF2B5EF4-FFF2-40B4-BE49-F238E27FC236}">
                <a16:creationId xmlns:a16="http://schemas.microsoft.com/office/drawing/2014/main" id="{5994CA4E-857B-ED57-D154-05A3DD4CB65F}"/>
              </a:ext>
            </a:extLst>
          </p:cNvPr>
          <p:cNvSpPr>
            <a:spLocks noGrp="1"/>
          </p:cNvSpPr>
          <p:nvPr>
            <p:ph type="sldNum" sz="quarter" idx="12"/>
          </p:nvPr>
        </p:nvSpPr>
        <p:spPr>
          <a:xfrm>
            <a:off x="11311128" y="6272784"/>
            <a:ext cx="64008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400" b="1"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13" name="Subtitle 18">
            <a:extLst>
              <a:ext uri="{FF2B5EF4-FFF2-40B4-BE49-F238E27FC236}">
                <a16:creationId xmlns:a16="http://schemas.microsoft.com/office/drawing/2014/main" id="{7CFDDC1C-174B-854C-75C1-3D806B95A9C7}"/>
              </a:ext>
            </a:extLst>
          </p:cNvPr>
          <p:cNvSpPr txBox="1">
            <a:spLocks/>
          </p:cNvSpPr>
          <p:nvPr/>
        </p:nvSpPr>
        <p:spPr>
          <a:xfrm>
            <a:off x="2150267" y="5086129"/>
            <a:ext cx="7891463" cy="1069975"/>
          </a:xfrm>
          <a:prstGeom prst="rect">
            <a:avLst/>
          </a:prstGeom>
          <a:noFill/>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lgn="ctr">
              <a:spcBef>
                <a:spcPts val="0"/>
              </a:spcBef>
              <a:buFont typeface="Wingdings" pitchFamily="2" charset="2"/>
              <a:buNone/>
            </a:pPr>
            <a:r>
              <a:rPr lang="en-US" sz="4000" b="1" dirty="0">
                <a:solidFill>
                  <a:srgbClr val="545838"/>
                </a:solidFill>
                <a:latin typeface="+mj-lt"/>
              </a:rPr>
              <a:t>[Agent Name]</a:t>
            </a:r>
          </a:p>
        </p:txBody>
      </p:sp>
    </p:spTree>
    <p:extLst>
      <p:ext uri="{BB962C8B-B14F-4D97-AF65-F5344CB8AC3E}">
        <p14:creationId xmlns:p14="http://schemas.microsoft.com/office/powerpoint/2010/main" val="291230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94B8B0-C0E9-1612-031B-478161A93E4C}"/>
              </a:ext>
            </a:extLst>
          </p:cNvPr>
          <p:cNvSpPr>
            <a:spLocks noGrp="1"/>
          </p:cNvSpPr>
          <p:nvPr>
            <p:ph type="title"/>
          </p:nvPr>
        </p:nvSpPr>
        <p:spPr>
          <a:xfrm>
            <a:off x="1339794" y="1691640"/>
            <a:ext cx="4965339" cy="666549"/>
          </a:xfrm>
        </p:spPr>
        <p:txBody>
          <a:bodyPr/>
          <a:lstStyle/>
          <a:p>
            <a:pPr algn="ctr"/>
            <a:r>
              <a:rPr lang="en-US" dirty="0">
                <a:solidFill>
                  <a:srgbClr val="274E90"/>
                </a:solidFill>
                <a:hlinkClick r:id="rId2">
                  <a:extLst>
                    <a:ext uri="{A12FA001-AC4F-418D-AE19-62706E023703}">
                      <ahyp:hlinkClr xmlns:ahyp="http://schemas.microsoft.com/office/drawing/2018/hyperlinkcolor" val="tx"/>
                    </a:ext>
                  </a:extLst>
                </a:hlinkClick>
              </a:rPr>
              <a:t>https://ukfcs.net/TCP-4</a:t>
            </a:r>
            <a:r>
              <a:rPr lang="en-US" dirty="0">
                <a:solidFill>
                  <a:srgbClr val="274E90"/>
                </a:solidFill>
              </a:rPr>
              <a:t>  </a:t>
            </a:r>
          </a:p>
        </p:txBody>
      </p:sp>
      <p:sp>
        <p:nvSpPr>
          <p:cNvPr id="4" name="Slide Number Placeholder 3">
            <a:extLst>
              <a:ext uri="{FF2B5EF4-FFF2-40B4-BE49-F238E27FC236}">
                <a16:creationId xmlns:a16="http://schemas.microsoft.com/office/drawing/2014/main" id="{C2AF85C7-BE01-E728-111C-C6AC2B7E76DC}"/>
              </a:ext>
            </a:extLst>
          </p:cNvPr>
          <p:cNvSpPr>
            <a:spLocks noGrp="1"/>
          </p:cNvSpPr>
          <p:nvPr>
            <p:ph type="sldNum" sz="quarter" idx="12"/>
          </p:nvPr>
        </p:nvSpPr>
        <p:spPr/>
        <p:txBody>
          <a:bodyPr/>
          <a:lstStyle/>
          <a:p>
            <a:fld id="{1DE7BCC8-2F6B-422E-A5E6-27A90A73B931}" type="slidenum">
              <a:rPr lang="en-US" smtClean="0"/>
              <a:t>10</a:t>
            </a:fld>
            <a:endParaRPr lang="en-US"/>
          </a:p>
        </p:txBody>
      </p:sp>
      <p:sp>
        <p:nvSpPr>
          <p:cNvPr id="13" name="Title 1">
            <a:extLst>
              <a:ext uri="{FF2B5EF4-FFF2-40B4-BE49-F238E27FC236}">
                <a16:creationId xmlns:a16="http://schemas.microsoft.com/office/drawing/2014/main" id="{4CC88D40-3FC3-1042-5E1C-1FCCF440AF61}"/>
              </a:ext>
            </a:extLst>
          </p:cNvPr>
          <p:cNvSpPr txBox="1">
            <a:spLocks/>
          </p:cNvSpPr>
          <p:nvPr/>
        </p:nvSpPr>
        <p:spPr>
          <a:xfrm>
            <a:off x="633636" y="470777"/>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000" dirty="0"/>
              <a:t>We value your feedback!</a:t>
            </a:r>
          </a:p>
        </p:txBody>
      </p:sp>
      <p:pic>
        <p:nvPicPr>
          <p:cNvPr id="1026" name="x_imageSelected3">
            <a:extLst>
              <a:ext uri="{FF2B5EF4-FFF2-40B4-BE49-F238E27FC236}">
                <a16:creationId xmlns:a16="http://schemas.microsoft.com/office/drawing/2014/main" id="{915A9FBA-B34F-A45D-D426-21BE4C53A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063" y="2523109"/>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75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DCCB03-13B6-4353-BC60-776AAD9818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3">
            <a:extLst>
              <a:ext uri="{FF2B5EF4-FFF2-40B4-BE49-F238E27FC236}">
                <a16:creationId xmlns:a16="http://schemas.microsoft.com/office/drawing/2014/main" id="{485E4E0B-9388-436E-BDCD-7184D7837CFE}"/>
              </a:ext>
            </a:extLst>
          </p:cNvPr>
          <p:cNvSpPr txBox="1">
            <a:spLocks/>
          </p:cNvSpPr>
          <p:nvPr/>
        </p:nvSpPr>
        <p:spPr>
          <a:xfrm>
            <a:off x="11311128" y="6272784"/>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400" b="1"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41BA41D7-D882-495E-E7A7-2012A152F4D1}"/>
              </a:ext>
            </a:extLst>
          </p:cNvPr>
          <p:cNvSpPr txBox="1"/>
          <p:nvPr/>
        </p:nvSpPr>
        <p:spPr>
          <a:xfrm>
            <a:off x="345143" y="1353710"/>
            <a:ext cx="6311122"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Nichole Huff, PhD, Extension Specialist for Family Finance and Resource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4A6"/>
                </a:solidFill>
                <a:effectLst/>
                <a:uLnTx/>
                <a:uFillTx/>
                <a:latin typeface="Avenir Next" panose="020B0503020202020204" pitchFamily="34" charset="0"/>
                <a:ea typeface="+mn-ea"/>
                <a:cs typeface="+mn-cs"/>
                <a:hlinkClick r:id="rId3">
                  <a:extLst>
                    <a:ext uri="{A12FA001-AC4F-418D-AE19-62706E023703}">
                      <ahyp:hlinkClr xmlns:ahyp="http://schemas.microsoft.com/office/drawing/2018/hyperlinkcolor" val="tx"/>
                    </a:ext>
                  </a:extLst>
                </a:hlinkClick>
              </a:rPr>
              <a:t>nichole.huff@uky.edu</a:t>
            </a:r>
            <a:r>
              <a:rPr kumimoji="0" lang="en-US" sz="1200" b="0" i="0" u="none" strike="noStrike" kern="1200" cap="none" spc="0" normalizeH="0" baseline="0" noProof="0" dirty="0">
                <a:ln>
                  <a:noFill/>
                </a:ln>
                <a:solidFill>
                  <a:srgbClr val="0054A6"/>
                </a:solidFill>
                <a:effectLst/>
                <a:uLnTx/>
                <a:uFillTx/>
                <a:latin typeface="Avenir Next" panose="020B0503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With contributing efforts provided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Tiyani Rodrigo and Miranda Bejda</a:t>
            </a:r>
          </a:p>
        </p:txBody>
      </p:sp>
      <p:pic>
        <p:nvPicPr>
          <p:cNvPr id="8" name="Picture 7" descr="A close up of a sign&#10;&#10;Description automatically generated">
            <a:extLst>
              <a:ext uri="{FF2B5EF4-FFF2-40B4-BE49-F238E27FC236}">
                <a16:creationId xmlns:a16="http://schemas.microsoft.com/office/drawing/2014/main" id="{25C38FCC-2BF1-9DAC-EA67-B8A77379FB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5143" y="5121818"/>
            <a:ext cx="3958737" cy="1150966"/>
          </a:xfrm>
          <a:prstGeom prst="rect">
            <a:avLst/>
          </a:prstGeom>
        </p:spPr>
      </p:pic>
      <p:sp>
        <p:nvSpPr>
          <p:cNvPr id="10" name="TextBox 9">
            <a:extLst>
              <a:ext uri="{FF2B5EF4-FFF2-40B4-BE49-F238E27FC236}">
                <a16:creationId xmlns:a16="http://schemas.microsoft.com/office/drawing/2014/main" id="{C507A51A-CEE1-CD0F-3B80-9414126D2B04}"/>
              </a:ext>
            </a:extLst>
          </p:cNvPr>
          <p:cNvSpPr txBox="1"/>
          <p:nvPr/>
        </p:nvSpPr>
        <p:spPr>
          <a:xfrm>
            <a:off x="345143" y="3679129"/>
            <a:ext cx="5967963"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Copyright © 2023 for materials developed by University of Kentucky Cooperative Extension. This publication may be reproduced in portions or its entirety for educational or nonprofit purposes only. Permitted users shall give credit to the author(s) and include this copyright notice.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Educational programs of Kentucky Cooperative Extension serve all people regardless of economic or social status and will not discriminate on the basis of race, color, ethnic origin, national origin, creed, religion, political belief, sex, sexual orientation, gender identity, gender expression, pregnancy, marital status, genetic information, age, veteran status, or physical or mental disability. </a:t>
            </a:r>
          </a:p>
        </p:txBody>
      </p:sp>
    </p:spTree>
    <p:extLst>
      <p:ext uri="{BB962C8B-B14F-4D97-AF65-F5344CB8AC3E}">
        <p14:creationId xmlns:p14="http://schemas.microsoft.com/office/powerpoint/2010/main" val="3316982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45A3-26D4-4C95-96A1-9A389C3676B8}"/>
              </a:ext>
            </a:extLst>
          </p:cNvPr>
          <p:cNvSpPr>
            <a:spLocks noGrp="1"/>
          </p:cNvSpPr>
          <p:nvPr>
            <p:ph type="title"/>
          </p:nvPr>
        </p:nvSpPr>
        <p:spPr>
          <a:xfrm>
            <a:off x="398516" y="295275"/>
            <a:ext cx="11552692" cy="1609344"/>
          </a:xfrm>
        </p:spPr>
        <p:txBody>
          <a:bodyPr/>
          <a:lstStyle/>
          <a:p>
            <a:pPr algn="ctr"/>
            <a:r>
              <a:rPr lang="en-US" dirty="0"/>
              <a:t>Session Objectives</a:t>
            </a:r>
          </a:p>
        </p:txBody>
      </p:sp>
      <p:sp>
        <p:nvSpPr>
          <p:cNvPr id="11" name="Slide Number Placeholder 10">
            <a:extLst>
              <a:ext uri="{FF2B5EF4-FFF2-40B4-BE49-F238E27FC236}">
                <a16:creationId xmlns:a16="http://schemas.microsoft.com/office/drawing/2014/main" id="{831752A0-A672-4CD2-9859-29E932F1E6E7}"/>
              </a:ext>
            </a:extLst>
          </p:cNvPr>
          <p:cNvSpPr>
            <a:spLocks noGrp="1"/>
          </p:cNvSpPr>
          <p:nvPr>
            <p:ph type="sldNum" sz="quarter" idx="12"/>
          </p:nvPr>
        </p:nvSpPr>
        <p:spPr/>
        <p:txBody>
          <a:bodyPr/>
          <a:lstStyle/>
          <a:p>
            <a:fld id="{1DE7BCC8-2F6B-422E-A5E6-27A90A73B931}" type="slidenum">
              <a:rPr lang="en-US" smtClean="0"/>
              <a:t>2</a:t>
            </a:fld>
            <a:endParaRPr lang="en-US" dirty="0"/>
          </a:p>
        </p:txBody>
      </p:sp>
      <p:graphicFrame>
        <p:nvGraphicFramePr>
          <p:cNvPr id="8" name="Diagram 7">
            <a:extLst>
              <a:ext uri="{FF2B5EF4-FFF2-40B4-BE49-F238E27FC236}">
                <a16:creationId xmlns:a16="http://schemas.microsoft.com/office/drawing/2014/main" id="{723A35AE-7618-4A5D-A153-E772A665BB87}"/>
              </a:ext>
            </a:extLst>
          </p:cNvPr>
          <p:cNvGraphicFramePr/>
          <p:nvPr>
            <p:extLst>
              <p:ext uri="{D42A27DB-BD31-4B8C-83A1-F6EECF244321}">
                <p14:modId xmlns:p14="http://schemas.microsoft.com/office/powerpoint/2010/main" val="3523200495"/>
              </p:ext>
            </p:extLst>
          </p:nvPr>
        </p:nvGraphicFramePr>
        <p:xfrm>
          <a:off x="1491300" y="1904619"/>
          <a:ext cx="9209399" cy="4245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737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BA6964-249A-42B6-A349-426A774A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panose="02050604050505020204"/>
              <a:ea typeface="+mn-ea"/>
              <a:cs typeface="+mn-cs"/>
            </a:endParaRPr>
          </a:p>
        </p:txBody>
      </p:sp>
      <p:sp>
        <p:nvSpPr>
          <p:cNvPr id="6" name="Title 1">
            <a:extLst>
              <a:ext uri="{FF2B5EF4-FFF2-40B4-BE49-F238E27FC236}">
                <a16:creationId xmlns:a16="http://schemas.microsoft.com/office/drawing/2014/main" id="{5CC64794-3AFD-4E76-9EA2-B01F7CE549AB}"/>
              </a:ext>
            </a:extLst>
          </p:cNvPr>
          <p:cNvSpPr txBox="1">
            <a:spLocks/>
          </p:cNvSpPr>
          <p:nvPr/>
        </p:nvSpPr>
        <p:spPr>
          <a:xfrm>
            <a:off x="416014" y="2228486"/>
            <a:ext cx="6743844"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dirty="0">
                <a:latin typeface="Century Gothic" panose="020B0502020202020204"/>
              </a:rPr>
              <a:t>Avoiding Conflict</a:t>
            </a:r>
            <a:endParaRPr kumimoji="0" lang="en-US" sz="4800" b="1" i="0" u="none" strike="noStrike" kern="1200" cap="none" spc="0" normalizeH="0" baseline="0" noProof="0" dirty="0">
              <a:ln>
                <a:noFill/>
              </a:ln>
              <a:blipFill>
                <a:blip r:embed="rId5">
                  <a:extLst>
                    <a:ext uri="{28A0092B-C50C-407E-A947-70E740481C1C}">
                      <a14:useLocalDpi xmlns:a14="http://schemas.microsoft.com/office/drawing/2010/main" val="0"/>
                    </a:ext>
                  </a:extLst>
                </a:blip>
                <a:tile tx="6350" ty="-127000" sx="65000" sy="64000" flip="none" algn="tl"/>
              </a:blipFill>
              <a:effectLst/>
              <a:uLnTx/>
              <a:uFillTx/>
              <a:latin typeface="Century Gothic" panose="020B0502020202020204"/>
              <a:ea typeface="+mj-ea"/>
              <a:cs typeface="+mj-cs"/>
            </a:endParaRPr>
          </a:p>
        </p:txBody>
      </p:sp>
      <p:sp>
        <p:nvSpPr>
          <p:cNvPr id="8" name="Content Placeholder 7">
            <a:extLst>
              <a:ext uri="{FF2B5EF4-FFF2-40B4-BE49-F238E27FC236}">
                <a16:creationId xmlns:a16="http://schemas.microsoft.com/office/drawing/2014/main" id="{61439783-4308-4150-A8EF-BA1EBBCF867B}"/>
              </a:ext>
            </a:extLst>
          </p:cNvPr>
          <p:cNvSpPr>
            <a:spLocks noGrp="1"/>
          </p:cNvSpPr>
          <p:nvPr>
            <p:ph idx="1"/>
          </p:nvPr>
        </p:nvSpPr>
        <p:spPr>
          <a:xfrm>
            <a:off x="416013" y="3667425"/>
            <a:ext cx="6743845" cy="2582465"/>
          </a:xfrm>
        </p:spPr>
        <p:txBody>
          <a:bodyPr vert="horz" lIns="91440" tIns="45720" rIns="91440" bIns="45720" rtlCol="0">
            <a:normAutofit/>
          </a:bodyPr>
          <a:lstStyle/>
          <a:p>
            <a:pPr marL="0" indent="0" algn="ctr">
              <a:buNone/>
            </a:pPr>
            <a:r>
              <a:rPr lang="en-US" sz="2900" dirty="0"/>
              <a:t>Why is talking about </a:t>
            </a:r>
            <a:r>
              <a:rPr lang="en-US" sz="2900" b="1" dirty="0"/>
              <a:t>THIS</a:t>
            </a:r>
            <a:r>
              <a:rPr lang="en-US" sz="2900" dirty="0"/>
              <a:t> so hard?</a:t>
            </a:r>
          </a:p>
          <a:p>
            <a:pPr marL="0" indent="0" algn="ctr">
              <a:buNone/>
            </a:pPr>
            <a:endParaRPr lang="en-US" sz="2900" dirty="0"/>
          </a:p>
          <a:p>
            <a:pPr marL="0" indent="0" algn="ctr">
              <a:buNone/>
            </a:pPr>
            <a:endParaRPr lang="en-US" sz="2900" dirty="0"/>
          </a:p>
        </p:txBody>
      </p:sp>
      <p:sp>
        <p:nvSpPr>
          <p:cNvPr id="4" name="Slide Number Placeholder 3">
            <a:extLst>
              <a:ext uri="{FF2B5EF4-FFF2-40B4-BE49-F238E27FC236}">
                <a16:creationId xmlns:a16="http://schemas.microsoft.com/office/drawing/2014/main" id="{3486B674-CF14-407D-B715-C1231C6C163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1DE7BCC8-2F6B-422E-A5E6-27A90A73B931}" type="slidenum">
              <a:rPr kumimoji="0" lang="en-US" sz="1400" b="1"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3</a:t>
            </a:fld>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grpSp>
        <p:nvGrpSpPr>
          <p:cNvPr id="16" name="Group 15">
            <a:extLst>
              <a:ext uri="{FF2B5EF4-FFF2-40B4-BE49-F238E27FC236}">
                <a16:creationId xmlns:a16="http://schemas.microsoft.com/office/drawing/2014/main" id="{BD0B695D-00F7-4E5A-8137-9A25014B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7C0F04FA-7C78-4947-8588-A6CF8DA1E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51D67843-2635-4E72-B61A-4202F9E17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 name="Slide Number Placeholder 6">
            <a:extLst>
              <a:ext uri="{FF2B5EF4-FFF2-40B4-BE49-F238E27FC236}">
                <a16:creationId xmlns:a16="http://schemas.microsoft.com/office/drawing/2014/main" id="{4FF3ABA2-C942-48D8-87FE-7625DE11FF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pic>
        <p:nvPicPr>
          <p:cNvPr id="3" name="Graphic 2" descr="Polaroid Pictures outline">
            <a:extLst>
              <a:ext uri="{FF2B5EF4-FFF2-40B4-BE49-F238E27FC236}">
                <a16:creationId xmlns:a16="http://schemas.microsoft.com/office/drawing/2014/main" id="{8B11B433-9055-C387-5ECA-8A42C67AD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471048" y="2011679"/>
            <a:ext cx="2834640" cy="2834640"/>
          </a:xfrm>
          <a:prstGeom prst="rect">
            <a:avLst/>
          </a:prstGeom>
        </p:spPr>
      </p:pic>
      <p:sp>
        <p:nvSpPr>
          <p:cNvPr id="21" name="Slide Number Placeholder 3">
            <a:extLst>
              <a:ext uri="{FF2B5EF4-FFF2-40B4-BE49-F238E27FC236}">
                <a16:creationId xmlns:a16="http://schemas.microsoft.com/office/drawing/2014/main" id="{55A255CA-EF9E-9FD2-5CE5-8F0B6674EC80}"/>
              </a:ext>
            </a:extLst>
          </p:cNvPr>
          <p:cNvSpPr txBox="1">
            <a:spLocks/>
          </p:cNvSpPr>
          <p:nvPr/>
        </p:nvSpPr>
        <p:spPr>
          <a:xfrm>
            <a:off x="11305688"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1DE7BCC8-2F6B-422E-A5E6-27A90A73B931}" type="slidenum">
              <a:rPr lang="en-US" smtClean="0"/>
              <a:pPr>
                <a:spcAft>
                  <a:spcPts val="600"/>
                </a:spcAft>
              </a:pPr>
              <a:t>3</a:t>
            </a:fld>
            <a:endParaRPr lang="en-US" dirty="0"/>
          </a:p>
        </p:txBody>
      </p:sp>
    </p:spTree>
    <p:extLst>
      <p:ext uri="{BB962C8B-B14F-4D97-AF65-F5344CB8AC3E}">
        <p14:creationId xmlns:p14="http://schemas.microsoft.com/office/powerpoint/2010/main" val="266754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86B674-CF14-407D-B715-C1231C6C16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Diagram 5">
            <a:extLst>
              <a:ext uri="{FF2B5EF4-FFF2-40B4-BE49-F238E27FC236}">
                <a16:creationId xmlns:a16="http://schemas.microsoft.com/office/drawing/2014/main" id="{C7823F82-6FDE-4417-8B92-99F6E76B395E}"/>
              </a:ext>
            </a:extLst>
          </p:cNvPr>
          <p:cNvGraphicFramePr/>
          <p:nvPr>
            <p:extLst>
              <p:ext uri="{D42A27DB-BD31-4B8C-83A1-F6EECF244321}">
                <p14:modId xmlns:p14="http://schemas.microsoft.com/office/powerpoint/2010/main" val="2413127347"/>
              </p:ext>
            </p:extLst>
          </p:nvPr>
        </p:nvGraphicFramePr>
        <p:xfrm>
          <a:off x="1673157" y="1904619"/>
          <a:ext cx="8922453" cy="4539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F185A89C-EDED-4E1B-86DA-BE1CC87B74E6}"/>
              </a:ext>
            </a:extLst>
          </p:cNvPr>
          <p:cNvSpPr txBox="1">
            <a:spLocks/>
          </p:cNvSpPr>
          <p:nvPr/>
        </p:nvSpPr>
        <p:spPr>
          <a:xfrm>
            <a:off x="398516" y="295275"/>
            <a:ext cx="11552692"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dirty="0"/>
              <a:t>Increasing Clarity</a:t>
            </a:r>
          </a:p>
        </p:txBody>
      </p:sp>
      <p:sp>
        <p:nvSpPr>
          <p:cNvPr id="9" name="Slide Number Placeholder 3">
            <a:extLst>
              <a:ext uri="{FF2B5EF4-FFF2-40B4-BE49-F238E27FC236}">
                <a16:creationId xmlns:a16="http://schemas.microsoft.com/office/drawing/2014/main" id="{C30BFDAE-BCAF-4370-9E68-DFCA2D273D96}"/>
              </a:ext>
            </a:extLst>
          </p:cNvPr>
          <p:cNvSpPr txBox="1">
            <a:spLocks/>
          </p:cNvSpPr>
          <p:nvPr/>
        </p:nvSpPr>
        <p:spPr>
          <a:xfrm>
            <a:off x="11311128" y="6272784"/>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E7BCC8-2F6B-422E-A5E6-27A90A73B931}" type="slidenum">
              <a:rPr lang="en-US" smtClean="0"/>
              <a:pPr/>
              <a:t>4</a:t>
            </a:fld>
            <a:endParaRPr lang="en-US" dirty="0"/>
          </a:p>
        </p:txBody>
      </p:sp>
    </p:spTree>
    <p:extLst>
      <p:ext uri="{BB962C8B-B14F-4D97-AF65-F5344CB8AC3E}">
        <p14:creationId xmlns:p14="http://schemas.microsoft.com/office/powerpoint/2010/main" val="180665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FEF01E-B69E-4680-8579-ADD01FC67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9ADCC26C-B5C8-4B04-875A-F7FAA0786294}"/>
              </a:ext>
            </a:extLst>
          </p:cNvPr>
          <p:cNvGraphicFramePr/>
          <p:nvPr>
            <p:extLst>
              <p:ext uri="{D42A27DB-BD31-4B8C-83A1-F6EECF244321}">
                <p14:modId xmlns:p14="http://schemas.microsoft.com/office/powerpoint/2010/main" val="1917387637"/>
              </p:ext>
            </p:extLst>
          </p:nvPr>
        </p:nvGraphicFramePr>
        <p:xfrm>
          <a:off x="2522124" y="1707940"/>
          <a:ext cx="7147751" cy="4548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0F020E52-57EE-4D57-869F-EA762E67C856}"/>
              </a:ext>
            </a:extLst>
          </p:cNvPr>
          <p:cNvSpPr txBox="1">
            <a:spLocks/>
          </p:cNvSpPr>
          <p:nvPr/>
        </p:nvSpPr>
        <p:spPr>
          <a:xfrm>
            <a:off x="398516" y="295275"/>
            <a:ext cx="11552692"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dirty="0"/>
              <a:t>Preparing to Communicate</a:t>
            </a:r>
          </a:p>
        </p:txBody>
      </p:sp>
      <p:sp>
        <p:nvSpPr>
          <p:cNvPr id="9" name="Slide Number Placeholder 3">
            <a:extLst>
              <a:ext uri="{FF2B5EF4-FFF2-40B4-BE49-F238E27FC236}">
                <a16:creationId xmlns:a16="http://schemas.microsoft.com/office/drawing/2014/main" id="{FC3D948C-CF6A-4FBF-977E-A294B4857EFB}"/>
              </a:ext>
            </a:extLst>
          </p:cNvPr>
          <p:cNvSpPr txBox="1">
            <a:spLocks/>
          </p:cNvSpPr>
          <p:nvPr/>
        </p:nvSpPr>
        <p:spPr>
          <a:xfrm>
            <a:off x="11311128" y="6272784"/>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E7BCC8-2F6B-422E-A5E6-27A90A73B931}" type="slidenum">
              <a:rPr lang="en-US" smtClean="0"/>
              <a:pPr/>
              <a:t>5</a:t>
            </a:fld>
            <a:endParaRPr lang="en-US" dirty="0"/>
          </a:p>
        </p:txBody>
      </p:sp>
    </p:spTree>
    <p:extLst>
      <p:ext uri="{BB962C8B-B14F-4D97-AF65-F5344CB8AC3E}">
        <p14:creationId xmlns:p14="http://schemas.microsoft.com/office/powerpoint/2010/main" val="296222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7182F2-0012-4C5E-AC1F-4E8970E1FC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36B75C5E-90FE-4433-952B-6520815A5583}"/>
              </a:ext>
            </a:extLst>
          </p:cNvPr>
          <p:cNvGraphicFramePr/>
          <p:nvPr>
            <p:extLst>
              <p:ext uri="{D42A27DB-BD31-4B8C-83A1-F6EECF244321}">
                <p14:modId xmlns:p14="http://schemas.microsoft.com/office/powerpoint/2010/main" val="3598659569"/>
              </p:ext>
            </p:extLst>
          </p:nvPr>
        </p:nvGraphicFramePr>
        <p:xfrm>
          <a:off x="1513962" y="1099947"/>
          <a:ext cx="93218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1EB14CB4-FDAA-403A-BBCB-F95EA9E9276F}"/>
              </a:ext>
            </a:extLst>
          </p:cNvPr>
          <p:cNvSpPr txBox="1">
            <a:spLocks/>
          </p:cNvSpPr>
          <p:nvPr/>
        </p:nvSpPr>
        <p:spPr>
          <a:xfrm>
            <a:off x="398516" y="295275"/>
            <a:ext cx="11552692"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dirty="0"/>
              <a:t>Communication Tips</a:t>
            </a:r>
          </a:p>
        </p:txBody>
      </p:sp>
      <p:sp>
        <p:nvSpPr>
          <p:cNvPr id="9" name="Slide Number Placeholder 3">
            <a:extLst>
              <a:ext uri="{FF2B5EF4-FFF2-40B4-BE49-F238E27FC236}">
                <a16:creationId xmlns:a16="http://schemas.microsoft.com/office/drawing/2014/main" id="{4B21AB61-3FE7-4086-8391-FA595A5903AA}"/>
              </a:ext>
            </a:extLst>
          </p:cNvPr>
          <p:cNvSpPr txBox="1">
            <a:spLocks/>
          </p:cNvSpPr>
          <p:nvPr/>
        </p:nvSpPr>
        <p:spPr>
          <a:xfrm>
            <a:off x="11311128"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E7BCC8-2F6B-422E-A5E6-27A90A73B931}" type="slidenum">
              <a:rPr lang="en-US" smtClean="0"/>
              <a:pPr/>
              <a:t>6</a:t>
            </a:fld>
            <a:endParaRPr lang="en-US" dirty="0"/>
          </a:p>
        </p:txBody>
      </p:sp>
    </p:spTree>
    <p:extLst>
      <p:ext uri="{BB962C8B-B14F-4D97-AF65-F5344CB8AC3E}">
        <p14:creationId xmlns:p14="http://schemas.microsoft.com/office/powerpoint/2010/main" val="225802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DCCB03-13B6-4353-BC60-776AAD9818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6E9ED7B9-8FDD-4ADB-8162-B1867A6596F1}"/>
              </a:ext>
            </a:extLst>
          </p:cNvPr>
          <p:cNvGraphicFramePr/>
          <p:nvPr>
            <p:extLst>
              <p:ext uri="{D42A27DB-BD31-4B8C-83A1-F6EECF244321}">
                <p14:modId xmlns:p14="http://schemas.microsoft.com/office/powerpoint/2010/main" val="2302913798"/>
              </p:ext>
            </p:extLst>
          </p:nvPr>
        </p:nvGraphicFramePr>
        <p:xfrm>
          <a:off x="983848" y="2060293"/>
          <a:ext cx="10451939" cy="3919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9725A135-098D-4DD3-A156-3DE744F372A0}"/>
              </a:ext>
            </a:extLst>
          </p:cNvPr>
          <p:cNvSpPr txBox="1">
            <a:spLocks/>
          </p:cNvSpPr>
          <p:nvPr/>
        </p:nvSpPr>
        <p:spPr>
          <a:xfrm>
            <a:off x="398516" y="295275"/>
            <a:ext cx="11552692"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dirty="0"/>
              <a:t>Minimizing Conflict</a:t>
            </a:r>
          </a:p>
        </p:txBody>
      </p:sp>
      <p:sp>
        <p:nvSpPr>
          <p:cNvPr id="9" name="Slide Number Placeholder 3">
            <a:extLst>
              <a:ext uri="{FF2B5EF4-FFF2-40B4-BE49-F238E27FC236}">
                <a16:creationId xmlns:a16="http://schemas.microsoft.com/office/drawing/2014/main" id="{92AEFF61-6305-44DE-9E44-EA1A39D0AED2}"/>
              </a:ext>
            </a:extLst>
          </p:cNvPr>
          <p:cNvSpPr txBox="1">
            <a:spLocks/>
          </p:cNvSpPr>
          <p:nvPr/>
        </p:nvSpPr>
        <p:spPr>
          <a:xfrm>
            <a:off x="11311128" y="6272784"/>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E7BCC8-2F6B-422E-A5E6-27A90A73B931}" type="slidenum">
              <a:rPr lang="en-US" smtClean="0"/>
              <a:pPr/>
              <a:t>7</a:t>
            </a:fld>
            <a:endParaRPr lang="en-US" dirty="0"/>
          </a:p>
        </p:txBody>
      </p:sp>
    </p:spTree>
    <p:extLst>
      <p:ext uri="{BB962C8B-B14F-4D97-AF65-F5344CB8AC3E}">
        <p14:creationId xmlns:p14="http://schemas.microsoft.com/office/powerpoint/2010/main" val="29120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BA6964-249A-42B6-A349-426A774A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man Old Style" panose="02050604050505020204"/>
              <a:ea typeface="+mn-ea"/>
              <a:cs typeface="+mn-cs"/>
            </a:endParaRPr>
          </a:p>
        </p:txBody>
      </p:sp>
      <p:sp>
        <p:nvSpPr>
          <p:cNvPr id="6" name="Title 1">
            <a:extLst>
              <a:ext uri="{FF2B5EF4-FFF2-40B4-BE49-F238E27FC236}">
                <a16:creationId xmlns:a16="http://schemas.microsoft.com/office/drawing/2014/main" id="{5CC64794-3AFD-4E76-9EA2-B01F7CE549AB}"/>
              </a:ext>
            </a:extLst>
          </p:cNvPr>
          <p:cNvSpPr txBox="1">
            <a:spLocks/>
          </p:cNvSpPr>
          <p:nvPr/>
        </p:nvSpPr>
        <p:spPr>
          <a:xfrm>
            <a:off x="248566" y="348284"/>
            <a:ext cx="7039827"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defRPr/>
            </a:pPr>
            <a:r>
              <a:rPr lang="en-US" sz="3600" dirty="0">
                <a:latin typeface="Century Gothic" panose="020B0502020202020204"/>
              </a:rPr>
              <a:t>Siblings, Spouses, &amp; Squabbles</a:t>
            </a:r>
          </a:p>
          <a:p>
            <a:pPr algn="ctr">
              <a:spcAft>
                <a:spcPts val="600"/>
              </a:spcAft>
              <a:defRPr/>
            </a:pPr>
            <a:r>
              <a:rPr lang="en-US" sz="3600" b="0" dirty="0">
                <a:latin typeface="Century Gothic" panose="020B0502020202020204"/>
              </a:rPr>
              <a:t>Vignette</a:t>
            </a:r>
            <a:endParaRPr kumimoji="0" lang="en-US" sz="4000" b="0" i="0" u="none" strike="noStrike" kern="1200" cap="none" spc="0" normalizeH="0" baseline="0" noProof="0" dirty="0">
              <a:ln>
                <a:noFill/>
              </a:ln>
              <a:blipFill>
                <a:blip r:embed="rId5">
                  <a:extLst>
                    <a:ext uri="{28A0092B-C50C-407E-A947-70E740481C1C}">
                      <a14:useLocalDpi xmlns:a14="http://schemas.microsoft.com/office/drawing/2010/main" val="0"/>
                    </a:ext>
                  </a:extLst>
                </a:blip>
                <a:tile tx="6350" ty="-127000" sx="65000" sy="64000" flip="none" algn="tl"/>
              </a:blipFill>
              <a:effectLst/>
              <a:uLnTx/>
              <a:uFillTx/>
              <a:latin typeface="Century Gothic" panose="020B0502020202020204"/>
              <a:ea typeface="+mj-ea"/>
              <a:cs typeface="+mj-cs"/>
            </a:endParaRPr>
          </a:p>
        </p:txBody>
      </p:sp>
      <p:sp>
        <p:nvSpPr>
          <p:cNvPr id="8" name="Content Placeholder 7">
            <a:extLst>
              <a:ext uri="{FF2B5EF4-FFF2-40B4-BE49-F238E27FC236}">
                <a16:creationId xmlns:a16="http://schemas.microsoft.com/office/drawing/2014/main" id="{61439783-4308-4150-A8EF-BA1EBBCF867B}"/>
              </a:ext>
            </a:extLst>
          </p:cNvPr>
          <p:cNvSpPr>
            <a:spLocks noGrp="1"/>
          </p:cNvSpPr>
          <p:nvPr>
            <p:ph idx="1"/>
          </p:nvPr>
        </p:nvSpPr>
        <p:spPr>
          <a:xfrm>
            <a:off x="396559" y="2329786"/>
            <a:ext cx="6720338" cy="3375258"/>
          </a:xfrm>
        </p:spPr>
        <p:txBody>
          <a:bodyPr vert="horz" lIns="91440" tIns="45720" rIns="91440" bIns="45720" rtlCol="0" anchor="t">
            <a:normAutofit/>
          </a:bodyPr>
          <a:lstStyle/>
          <a:p>
            <a:pPr marL="457200" indent="-457200"/>
            <a:r>
              <a:rPr lang="en-US" sz="2550" dirty="0">
                <a:ea typeface="+mn-lt"/>
                <a:cs typeface="+mn-lt"/>
              </a:rPr>
              <a:t>What would you do if you were John and Maggie? Why?</a:t>
            </a:r>
          </a:p>
          <a:p>
            <a:pPr marL="457200" indent="-457200"/>
            <a:endParaRPr lang="en-US" sz="2550" dirty="0">
              <a:ea typeface="+mn-lt"/>
              <a:cs typeface="+mn-lt"/>
            </a:endParaRPr>
          </a:p>
          <a:p>
            <a:pPr marL="457200" indent="-457200"/>
            <a:r>
              <a:rPr lang="en-US" sz="2550" dirty="0">
                <a:ea typeface="+mn-lt"/>
                <a:cs typeface="+mn-lt"/>
              </a:rPr>
              <a:t>What should the family do to </a:t>
            </a:r>
            <a:r>
              <a:rPr lang="en-US" sz="2550" b="1" dirty="0">
                <a:ea typeface="+mn-lt"/>
                <a:cs typeface="+mn-lt"/>
              </a:rPr>
              <a:t>increase clarity </a:t>
            </a:r>
            <a:r>
              <a:rPr lang="en-US" sz="2550" dirty="0">
                <a:ea typeface="+mn-lt"/>
                <a:cs typeface="+mn-lt"/>
              </a:rPr>
              <a:t>and </a:t>
            </a:r>
            <a:r>
              <a:rPr lang="en-US" sz="2550" b="1" dirty="0">
                <a:ea typeface="+mn-lt"/>
                <a:cs typeface="+mn-lt"/>
              </a:rPr>
              <a:t>decrease conflict</a:t>
            </a:r>
            <a:r>
              <a:rPr lang="en-US" sz="2550" dirty="0">
                <a:ea typeface="+mn-lt"/>
                <a:cs typeface="+mn-lt"/>
              </a:rPr>
              <a:t> concerning these cherished possessions?</a:t>
            </a:r>
          </a:p>
          <a:p>
            <a:pPr marL="0" indent="0" algn="ctr">
              <a:buNone/>
            </a:pPr>
            <a:endParaRPr lang="en-US" sz="2550" dirty="0"/>
          </a:p>
          <a:p>
            <a:pPr marL="0" indent="0" algn="ctr">
              <a:buNone/>
            </a:pPr>
            <a:endParaRPr lang="en-US" sz="2550" dirty="0"/>
          </a:p>
          <a:p>
            <a:pPr marL="0" indent="0" algn="ctr">
              <a:buNone/>
            </a:pPr>
            <a:endParaRPr lang="en-US" sz="2550" dirty="0"/>
          </a:p>
        </p:txBody>
      </p:sp>
      <p:sp>
        <p:nvSpPr>
          <p:cNvPr id="4" name="Slide Number Placeholder 3">
            <a:extLst>
              <a:ext uri="{FF2B5EF4-FFF2-40B4-BE49-F238E27FC236}">
                <a16:creationId xmlns:a16="http://schemas.microsoft.com/office/drawing/2014/main" id="{3486B674-CF14-407D-B715-C1231C6C163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1DE7BCC8-2F6B-422E-A5E6-27A90A73B931}" type="slidenum">
              <a:rPr kumimoji="0" lang="en-US" sz="1400" b="1"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8</a:t>
            </a:fld>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grpSp>
        <p:nvGrpSpPr>
          <p:cNvPr id="16" name="Group 15">
            <a:extLst>
              <a:ext uri="{FF2B5EF4-FFF2-40B4-BE49-F238E27FC236}">
                <a16:creationId xmlns:a16="http://schemas.microsoft.com/office/drawing/2014/main" id="{BD0B695D-00F7-4E5A-8137-9A25014B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7C0F04FA-7C78-4947-8588-A6CF8DA1E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51D67843-2635-4E72-B61A-4202F9E17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 name="Slide Number Placeholder 6">
            <a:extLst>
              <a:ext uri="{FF2B5EF4-FFF2-40B4-BE49-F238E27FC236}">
                <a16:creationId xmlns:a16="http://schemas.microsoft.com/office/drawing/2014/main" id="{4FF3ABA2-C942-48D8-87FE-7625DE11FF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21" name="Slide Number Placeholder 3">
            <a:extLst>
              <a:ext uri="{FF2B5EF4-FFF2-40B4-BE49-F238E27FC236}">
                <a16:creationId xmlns:a16="http://schemas.microsoft.com/office/drawing/2014/main" id="{55A255CA-EF9E-9FD2-5CE5-8F0B6674EC80}"/>
              </a:ext>
            </a:extLst>
          </p:cNvPr>
          <p:cNvSpPr txBox="1">
            <a:spLocks/>
          </p:cNvSpPr>
          <p:nvPr/>
        </p:nvSpPr>
        <p:spPr>
          <a:xfrm>
            <a:off x="11305688"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1DE7BCC8-2F6B-422E-A5E6-27A90A73B931}" type="slidenum">
              <a:rPr lang="en-US" smtClean="0"/>
              <a:pPr>
                <a:spcAft>
                  <a:spcPts val="600"/>
                </a:spcAft>
              </a:pPr>
              <a:t>8</a:t>
            </a:fld>
            <a:endParaRPr lang="en-US" dirty="0"/>
          </a:p>
        </p:txBody>
      </p:sp>
      <p:pic>
        <p:nvPicPr>
          <p:cNvPr id="2" name="Graphic 4" descr="Baseball bat and ball outline">
            <a:extLst>
              <a:ext uri="{FF2B5EF4-FFF2-40B4-BE49-F238E27FC236}">
                <a16:creationId xmlns:a16="http://schemas.microsoft.com/office/drawing/2014/main" id="{CCF62017-D151-BBD1-772A-8EEC327566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71781" y="1849194"/>
            <a:ext cx="2834640" cy="2825532"/>
          </a:xfrm>
          <a:prstGeom prst="rect">
            <a:avLst/>
          </a:prstGeom>
        </p:spPr>
      </p:pic>
    </p:spTree>
    <p:extLst>
      <p:ext uri="{BB962C8B-B14F-4D97-AF65-F5344CB8AC3E}">
        <p14:creationId xmlns:p14="http://schemas.microsoft.com/office/powerpoint/2010/main" val="2820623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60C4296-BFEE-0D02-5E4B-90CAF84376C8}"/>
              </a:ext>
            </a:extLst>
          </p:cNvPr>
          <p:cNvGrpSpPr/>
          <p:nvPr/>
        </p:nvGrpSpPr>
        <p:grpSpPr>
          <a:xfrm>
            <a:off x="-2" y="0"/>
            <a:ext cx="12192003" cy="6858000"/>
            <a:chOff x="-2" y="0"/>
            <a:chExt cx="12192003" cy="6858000"/>
          </a:xfrm>
        </p:grpSpPr>
        <p:grpSp>
          <p:nvGrpSpPr>
            <p:cNvPr id="11" name="Group 10">
              <a:extLst>
                <a:ext uri="{FF2B5EF4-FFF2-40B4-BE49-F238E27FC236}">
                  <a16:creationId xmlns:a16="http://schemas.microsoft.com/office/drawing/2014/main" id="{75085299-A95F-2B16-1ED4-56618DBC6143}"/>
                </a:ext>
              </a:extLst>
            </p:cNvPr>
            <p:cNvGrpSpPr/>
            <p:nvPr/>
          </p:nvGrpSpPr>
          <p:grpSpPr>
            <a:xfrm>
              <a:off x="-2" y="0"/>
              <a:ext cx="12192003" cy="6858000"/>
              <a:chOff x="-2" y="0"/>
              <a:chExt cx="12192003" cy="6858000"/>
            </a:xfrm>
          </p:grpSpPr>
          <p:pic>
            <p:nvPicPr>
              <p:cNvPr id="5" name="Picture 4">
                <a:extLst>
                  <a:ext uri="{FF2B5EF4-FFF2-40B4-BE49-F238E27FC236}">
                    <a16:creationId xmlns:a16="http://schemas.microsoft.com/office/drawing/2014/main" id="{F2B339E3-9C4A-2507-1734-9B815EE53E6C}"/>
                  </a:ext>
                </a:extLst>
              </p:cNvPr>
              <p:cNvPicPr>
                <a:picLocks noChangeAspect="1"/>
              </p:cNvPicPr>
              <p:nvPr/>
            </p:nvPicPr>
            <p:blipFill rotWithShape="1">
              <a:blip r:embed="rId3">
                <a:clrChange>
                  <a:clrFrom>
                    <a:srgbClr val="D3D3D3"/>
                  </a:clrFrom>
                  <a:clrTo>
                    <a:srgbClr val="D3D3D3">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rcRect r="1528"/>
              <a:stretch/>
            </p:blipFill>
            <p:spPr>
              <a:xfrm>
                <a:off x="-1" y="0"/>
                <a:ext cx="12192001" cy="2971482"/>
              </a:xfrm>
              <a:prstGeom prst="rect">
                <a:avLst/>
              </a:prstGeom>
            </p:spPr>
          </p:pic>
          <p:pic>
            <p:nvPicPr>
              <p:cNvPr id="6" name="Picture 5">
                <a:extLst>
                  <a:ext uri="{FF2B5EF4-FFF2-40B4-BE49-F238E27FC236}">
                    <a16:creationId xmlns:a16="http://schemas.microsoft.com/office/drawing/2014/main" id="{7C05882A-10A9-6442-8B07-707C1FA78CD1}"/>
                  </a:ext>
                </a:extLst>
              </p:cNvPr>
              <p:cNvPicPr>
                <a:picLocks noChangeAspect="1"/>
              </p:cNvPicPr>
              <p:nvPr/>
            </p:nvPicPr>
            <p:blipFill rotWithShape="1">
              <a:blip r:embed="rId5">
                <a:clrChange>
                  <a:clrFrom>
                    <a:srgbClr val="D3D3D3"/>
                  </a:clrFrom>
                  <a:clrTo>
                    <a:srgbClr val="D3D3D3">
                      <a:alpha val="0"/>
                    </a:srgbClr>
                  </a:clrTo>
                </a:clrChange>
                <a:duotone>
                  <a:schemeClr val="accent1">
                    <a:shade val="45000"/>
                    <a:satMod val="135000"/>
                  </a:schemeClr>
                  <a:prstClr val="white"/>
                </a:duotone>
              </a:blip>
              <a:srcRect r="1528"/>
              <a:stretch/>
            </p:blipFill>
            <p:spPr>
              <a:xfrm>
                <a:off x="-2" y="2971482"/>
                <a:ext cx="12192001" cy="2971482"/>
              </a:xfrm>
              <a:prstGeom prst="rect">
                <a:avLst/>
              </a:prstGeom>
            </p:spPr>
          </p:pic>
          <p:pic>
            <p:nvPicPr>
              <p:cNvPr id="7" name="Picture 6">
                <a:extLst>
                  <a:ext uri="{FF2B5EF4-FFF2-40B4-BE49-F238E27FC236}">
                    <a16:creationId xmlns:a16="http://schemas.microsoft.com/office/drawing/2014/main" id="{B16D17CE-16A9-37D1-C269-7D249A479039}"/>
                  </a:ext>
                </a:extLst>
              </p:cNvPr>
              <p:cNvPicPr>
                <a:picLocks noChangeAspect="1"/>
              </p:cNvPicPr>
              <p:nvPr/>
            </p:nvPicPr>
            <p:blipFill rotWithShape="1">
              <a:blip r:embed="rId5">
                <a:clrChange>
                  <a:clrFrom>
                    <a:srgbClr val="D3D3D3"/>
                  </a:clrFrom>
                  <a:clrTo>
                    <a:srgbClr val="D3D3D3">
                      <a:alpha val="0"/>
                    </a:srgbClr>
                  </a:clrTo>
                </a:clrChange>
                <a:duotone>
                  <a:schemeClr val="accent1">
                    <a:shade val="45000"/>
                    <a:satMod val="135000"/>
                  </a:schemeClr>
                  <a:prstClr val="white"/>
                </a:duotone>
              </a:blip>
              <a:srcRect r="1528"/>
              <a:stretch/>
            </p:blipFill>
            <p:spPr>
              <a:xfrm>
                <a:off x="0" y="3886518"/>
                <a:ext cx="12192001" cy="2971482"/>
              </a:xfrm>
              <a:prstGeom prst="rect">
                <a:avLst/>
              </a:prstGeom>
            </p:spPr>
          </p:pic>
        </p:grpSp>
        <p:pic>
          <p:nvPicPr>
            <p:cNvPr id="3" name="Picture 2" descr="Text&#10;&#10;Description automatically generated">
              <a:extLst>
                <a:ext uri="{FF2B5EF4-FFF2-40B4-BE49-F238E27FC236}">
                  <a16:creationId xmlns:a16="http://schemas.microsoft.com/office/drawing/2014/main" id="{22A4F296-2089-8B12-899A-7C508D28D22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76" b="99392" l="637" r="99500">
                          <a14:foregroundMark x1="27957" y1="27372" x2="27957" y2="27372"/>
                          <a14:foregroundMark x1="24181" y1="30170" x2="24181" y2="30170"/>
                          <a14:foregroundMark x1="5960" y1="52433" x2="6483" y2="52433"/>
                          <a14:foregroundMark x1="12375" y1="60584" x2="12693" y2="60584"/>
                          <a14:foregroundMark x1="16151" y1="70438" x2="16151" y2="70438"/>
                          <a14:foregroundMark x1="21429" y1="73723" x2="21429" y2="73723"/>
                          <a14:foregroundMark x1="24591" y1="69343" x2="24591" y2="69343"/>
                          <a14:foregroundMark x1="26729" y1="70438" x2="26729" y2="70438"/>
                          <a14:foregroundMark x1="24295" y1="51338" x2="24295" y2="51338"/>
                          <a14:foregroundMark x1="30687" y1="29562" x2="30687" y2="29562"/>
                          <a14:foregroundMark x1="33235" y1="25304" x2="33235" y2="25304"/>
                          <a14:foregroundMark x1="40878" y1="19221" x2="40878" y2="19221"/>
                          <a14:foregroundMark x1="44631" y1="23601" x2="44631" y2="23601"/>
                          <a14:foregroundMark x1="48089" y1="19221" x2="48089" y2="19221"/>
                          <a14:foregroundMark x1="50955" y1="26399" x2="50955" y2="26399"/>
                          <a14:foregroundMark x1="56142" y1="25304" x2="56142" y2="25304"/>
                          <a14:foregroundMark x1="61738" y1="23114" x2="61738" y2="23114"/>
                          <a14:foregroundMark x1="62034" y1="12165" x2="62034" y2="12165"/>
                          <a14:foregroundMark x1="64081" y1="22506" x2="64081" y2="22506"/>
                          <a14:foregroundMark x1="60510" y1="67762" x2="60510" y2="67762"/>
                          <a14:foregroundMark x1="63967" y1="68248" x2="63967" y2="68248"/>
                          <a14:foregroundMark x1="54823" y1="64964" x2="54823" y2="64964"/>
                          <a14:foregroundMark x1="52366" y1="64964" x2="52366" y2="64964"/>
                          <a14:foregroundMark x1="67539" y1="72628" x2="67539" y2="72628"/>
                          <a14:foregroundMark x1="73544" y1="70438" x2="73544" y2="70438"/>
                          <a14:foregroundMark x1="77912" y1="69343" x2="77912" y2="69343"/>
                          <a14:foregroundMark x1="81074" y1="69343" x2="81074" y2="69343"/>
                          <a14:foregroundMark x1="81074" y1="55231" x2="81074" y2="55231"/>
                          <a14:foregroundMark x1="83508" y1="68248" x2="83508" y2="68248"/>
                          <a14:foregroundMark x1="89627" y1="66667" x2="89627" y2="66667"/>
                          <a14:foregroundMark x1="94313" y1="65572" x2="94313" y2="65572"/>
                          <a14:foregroundMark x1="94813" y1="72628" x2="94813" y2="72628"/>
                          <a14:foregroundMark x1="94813" y1="84063" x2="94813" y2="84063"/>
                          <a14:foregroundMark x1="96656" y1="78102" x2="96656" y2="78102"/>
                          <a14:foregroundMark x1="59509" y1="24696" x2="59509" y2="24696"/>
                          <a14:foregroundMark x1="44950" y1="66058" x2="44950" y2="66058"/>
                          <a14:foregroundMark x1="39559" y1="72019" x2="39559" y2="72019"/>
                          <a14:foregroundMark x1="33439" y1="64477" x2="33439" y2="64477"/>
                          <a14:foregroundMark x1="30687" y1="17640" x2="30687" y2="17640"/>
                          <a14:foregroundMark x1="3935" y1="68856" x2="3935" y2="68856"/>
                          <a14:foregroundMark x1="81187" y1="30657" x2="81187" y2="30657"/>
                          <a14:foregroundMark x1="98385" y1="34550" x2="98385" y2="34550"/>
                          <a14:foregroundMark x1="98885" y1="92701" x2="98885" y2="92701"/>
                          <a14:foregroundMark x1="1706" y1="30900" x2="1706" y2="30900"/>
                          <a14:foregroundMark x1="3025" y1="30900" x2="3025" y2="30900"/>
                          <a14:foregroundMark x1="4709" y1="30900" x2="4709" y2="30900"/>
                          <a14:foregroundMark x1="6142" y1="30414" x2="6142" y2="30414"/>
                          <a14:foregroundMark x1="19859" y1="29927" x2="19859" y2="29927"/>
                          <a14:foregroundMark x1="69495" y1="47445" x2="69495" y2="47445"/>
                          <a14:foregroundMark x1="65605" y1="63139" x2="65605" y2="63139"/>
                          <a14:foregroundMark x1="73226" y1="21898" x2="73226" y2="21898"/>
                          <a14:foregroundMark x1="69404" y1="30900" x2="69404" y2="30900"/>
                          <a14:foregroundMark x1="26934" y1="11071" x2="27207" y2="11071"/>
                          <a14:foregroundMark x1="6847" y1="82482" x2="6847" y2="82482"/>
                          <a14:foregroundMark x1="1092" y1="35158" x2="1092" y2="35158"/>
                          <a14:foregroundMark x1="637" y1="38443" x2="637" y2="38443"/>
                          <a14:foregroundMark x1="637" y1="89538" x2="637" y2="89538"/>
                          <a14:foregroundMark x1="1274" y1="94282" x2="1274" y2="94282"/>
                          <a14:foregroundMark x1="52252" y1="99513" x2="52252" y2="99513"/>
                          <a14:foregroundMark x1="90560" y1="30414" x2="90560" y2="30414"/>
                          <a14:foregroundMark x1="79686" y1="30900" x2="79686" y2="30900"/>
                          <a14:foregroundMark x1="94108" y1="30900" x2="94108" y2="30900"/>
                          <a14:foregroundMark x1="99500" y1="40876" x2="99500" y2="40876"/>
                          <a14:foregroundMark x1="9577" y1="30900" x2="9577" y2="30900"/>
                          <a14:foregroundMark x1="2229" y1="97689" x2="2229" y2="97689"/>
                          <a14:foregroundMark x1="97998" y1="97689" x2="97998" y2="97689"/>
                          <a14:backgroundMark x1="10646" y1="5718" x2="10646" y2="5718"/>
                          <a14:backgroundMark x1="637" y1="96715" x2="637" y2="96715"/>
                          <a14:backgroundMark x1="37648" y1="67397" x2="37648" y2="67397"/>
                          <a14:backgroundMark x1="18426" y1="68248" x2="18699" y2="68735"/>
                          <a14:backgroundMark x1="42948" y1="71168" x2="42948" y2="71168"/>
                          <a14:backgroundMark x1="52957" y1="34672" x2="52957" y2="34672"/>
                          <a14:backgroundMark x1="53298" y1="24818" x2="53298" y2="24818"/>
                          <a14:backgroundMark x1="71884" y1="26156" x2="71884" y2="26156"/>
                          <a14:backgroundMark x1="70291" y1="67883" x2="70291" y2="67883"/>
                          <a14:backgroundMark x1="51456" y1="61192" x2="51456" y2="61192"/>
                        </a14:backgroundRemoval>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03657" y="2017136"/>
              <a:ext cx="8984686" cy="1680092"/>
            </a:xfrm>
            <a:prstGeom prst="rect">
              <a:avLst/>
            </a:prstGeom>
          </p:spPr>
        </p:pic>
      </p:grpSp>
      <p:sp>
        <p:nvSpPr>
          <p:cNvPr id="4" name="Subtitle 18">
            <a:extLst>
              <a:ext uri="{FF2B5EF4-FFF2-40B4-BE49-F238E27FC236}">
                <a16:creationId xmlns:a16="http://schemas.microsoft.com/office/drawing/2014/main" id="{495636FB-6D30-EE04-6AE3-44722C2CB717}"/>
              </a:ext>
            </a:extLst>
          </p:cNvPr>
          <p:cNvSpPr>
            <a:spLocks noGrp="1"/>
          </p:cNvSpPr>
          <p:nvPr>
            <p:ph type="subTitle" idx="4294967295"/>
          </p:nvPr>
        </p:nvSpPr>
        <p:spPr>
          <a:xfrm>
            <a:off x="2150266" y="3892799"/>
            <a:ext cx="7891463" cy="1069975"/>
          </a:xfrm>
          <a:noFill/>
        </p:spPr>
        <p:txBody>
          <a:bodyPr>
            <a:normAutofit/>
          </a:bodyPr>
          <a:lstStyle/>
          <a:p>
            <a:pPr marL="0" indent="0" algn="ctr">
              <a:spcBef>
                <a:spcPts val="0"/>
              </a:spcBef>
              <a:spcAft>
                <a:spcPts val="0"/>
              </a:spcAft>
              <a:buNone/>
            </a:pPr>
            <a:r>
              <a:rPr lang="en-US" sz="4000" b="1">
                <a:solidFill>
                  <a:srgbClr val="776876"/>
                </a:solidFill>
                <a:latin typeface="+mj-lt"/>
              </a:rPr>
              <a:t>Questions or Comments?</a:t>
            </a:r>
            <a:endParaRPr lang="en-US" sz="4000" b="1" dirty="0">
              <a:solidFill>
                <a:srgbClr val="776876"/>
              </a:solidFill>
              <a:latin typeface="+mj-lt"/>
            </a:endParaRPr>
          </a:p>
        </p:txBody>
      </p:sp>
      <p:sp>
        <p:nvSpPr>
          <p:cNvPr id="10" name="Slide Number Placeholder 10">
            <a:extLst>
              <a:ext uri="{FF2B5EF4-FFF2-40B4-BE49-F238E27FC236}">
                <a16:creationId xmlns:a16="http://schemas.microsoft.com/office/drawing/2014/main" id="{5994CA4E-857B-ED57-D154-05A3DD4CB65F}"/>
              </a:ext>
            </a:extLst>
          </p:cNvPr>
          <p:cNvSpPr>
            <a:spLocks noGrp="1"/>
          </p:cNvSpPr>
          <p:nvPr>
            <p:ph type="sldNum" sz="quarter" idx="12"/>
          </p:nvPr>
        </p:nvSpPr>
        <p:spPr>
          <a:xfrm>
            <a:off x="11311128" y="6272784"/>
            <a:ext cx="64008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400" b="1"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740854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58002b-79a8-41d6-9579-50e27c09aa2b">
      <Terms xmlns="http://schemas.microsoft.com/office/infopath/2007/PartnerControls"/>
    </lcf76f155ced4ddcb4097134ff3c332f>
    <TaxCatchAll xmlns="afd23772-92b8-4bb9-bb06-badd702e6f5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FE8B0B433B2E43916FC2E79D4B3FCB" ma:contentTypeVersion="11" ma:contentTypeDescription="Create a new document." ma:contentTypeScope="" ma:versionID="0692961171b6530f4448d34eea2aae88">
  <xsd:schema xmlns:xsd="http://www.w3.org/2001/XMLSchema" xmlns:xs="http://www.w3.org/2001/XMLSchema" xmlns:p="http://schemas.microsoft.com/office/2006/metadata/properties" xmlns:ns2="bd58002b-79a8-41d6-9579-50e27c09aa2b" xmlns:ns3="afd23772-92b8-4bb9-bb06-badd702e6f51" targetNamespace="http://schemas.microsoft.com/office/2006/metadata/properties" ma:root="true" ma:fieldsID="ed2f600126267825d6101ba8e4b78502" ns2:_="" ns3:_="">
    <xsd:import namespace="bd58002b-79a8-41d6-9579-50e27c09aa2b"/>
    <xsd:import namespace="afd23772-92b8-4bb9-bb06-badd702e6f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8002b-79a8-41d6-9579-50e27c09a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d23772-92b8-4bb9-bb06-badd702e6f5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0d1e780-3db6-4f4a-b6bf-7a300257734b}" ma:internalName="TaxCatchAll" ma:showField="CatchAllData" ma:web="afd23772-92b8-4bb9-bb06-badd702e6f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B91CFF-DCBD-4F18-BE79-8FC6CE32E8AA}">
  <ds:schemaRefs>
    <ds:schemaRef ds:uri="bd58002b-79a8-41d6-9579-50e27c09aa2b"/>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http://purl.org/dc/elements/1.1/"/>
    <ds:schemaRef ds:uri="afd23772-92b8-4bb9-bb06-badd702e6f51"/>
  </ds:schemaRefs>
</ds:datastoreItem>
</file>

<file path=customXml/itemProps2.xml><?xml version="1.0" encoding="utf-8"?>
<ds:datastoreItem xmlns:ds="http://schemas.openxmlformats.org/officeDocument/2006/customXml" ds:itemID="{2EF09D31-6DDB-46FF-A0BB-9775DB65D2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8002b-79a8-41d6-9579-50e27c09aa2b"/>
    <ds:schemaRef ds:uri="afd23772-92b8-4bb9-bb06-badd702e6f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C49AC1-822E-4511-8F8A-5C9AA7C507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964</TotalTime>
  <Words>373</Words>
  <Application>Microsoft Office PowerPoint</Application>
  <PresentationFormat>Widescreen</PresentationFormat>
  <Paragraphs>73</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Avenir Next</vt:lpstr>
      <vt:lpstr>Bookman Old Style</vt:lpstr>
      <vt:lpstr>Calibri</vt:lpstr>
      <vt:lpstr>Century Gothic</vt:lpstr>
      <vt:lpstr>Rockwell Extra Bold</vt:lpstr>
      <vt:lpstr>Wingdings</vt:lpstr>
      <vt:lpstr>Wood Type</vt:lpstr>
      <vt:lpstr>PowerPoint Presentation</vt:lpstr>
      <vt:lpstr>Session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https://ukfcs.net/TCP-4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Bejda</dc:creator>
  <cp:lastModifiedBy>Huff, Nichole L.</cp:lastModifiedBy>
  <cp:revision>122</cp:revision>
  <cp:lastPrinted>2022-05-09T14:13:18Z</cp:lastPrinted>
  <dcterms:created xsi:type="dcterms:W3CDTF">2021-12-10T05:00:47Z</dcterms:created>
  <dcterms:modified xsi:type="dcterms:W3CDTF">2023-02-01T21:20:19Z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0x010100FFFE8B0B433B2E43916FC2E79D4B3FCB</vt:lpwstr>
  </property>
</Properties>
</file>