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1"/>
  </p:notesMasterIdLst>
  <p:sldIdLst>
    <p:sldId id="427" r:id="rId5"/>
    <p:sldId id="258" r:id="rId6"/>
    <p:sldId id="276" r:id="rId7"/>
    <p:sldId id="264" r:id="rId8"/>
    <p:sldId id="269" r:id="rId9"/>
    <p:sldId id="271" r:id="rId10"/>
    <p:sldId id="267" r:id="rId11"/>
    <p:sldId id="406" r:id="rId12"/>
    <p:sldId id="408" r:id="rId13"/>
    <p:sldId id="409" r:id="rId14"/>
    <p:sldId id="429" r:id="rId15"/>
    <p:sldId id="415" r:id="rId16"/>
    <p:sldId id="417" r:id="rId17"/>
    <p:sldId id="426" r:id="rId18"/>
    <p:sldId id="428" r:id="rId19"/>
    <p:sldId id="419"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C2C"/>
    <a:srgbClr val="2B5192"/>
    <a:srgbClr val="545838"/>
    <a:srgbClr val="776876"/>
    <a:srgbClr val="A37F5E"/>
    <a:srgbClr val="DADA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5A136-FAC9-4AAC-B848-AE4CAAE39F3C}" v="14" dt="2023-01-11T21:42:48.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581" autoAdjust="0"/>
    <p:restoredTop sz="94694"/>
  </p:normalViewPr>
  <p:slideViewPr>
    <p:cSldViewPr snapToGrid="0">
      <p:cViewPr varScale="1">
        <p:scale>
          <a:sx n="121" d="100"/>
          <a:sy n="121" d="100"/>
        </p:scale>
        <p:origin x="5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anda Bejda" userId="4e06b6fa2d88e410" providerId="LiveId" clId="{A626B321-2BFC-47D6-8E04-73D18A899199}"/>
    <pc:docChg chg="undo custSel addSld delSld modSld sldOrd">
      <pc:chgData name="Miranda Bejda" userId="4e06b6fa2d88e410" providerId="LiveId" clId="{A626B321-2BFC-47D6-8E04-73D18A899199}" dt="2022-05-29T01:16:14.096" v="1445"/>
      <pc:docMkLst>
        <pc:docMk/>
      </pc:docMkLst>
      <pc:sldChg chg="modSp">
        <pc:chgData name="Miranda Bejda" userId="4e06b6fa2d88e410" providerId="LiveId" clId="{A626B321-2BFC-47D6-8E04-73D18A899199}" dt="2022-05-29T00:58:06.200" v="1298" actId="20577"/>
        <pc:sldMkLst>
          <pc:docMk/>
          <pc:sldMk cId="1607372186" sldId="258"/>
        </pc:sldMkLst>
        <pc:graphicFrameChg chg="mod">
          <ac:chgData name="Miranda Bejda" userId="4e06b6fa2d88e410" providerId="LiveId" clId="{A626B321-2BFC-47D6-8E04-73D18A899199}" dt="2022-05-29T00:58:06.200" v="1298" actId="20577"/>
          <ac:graphicFrameMkLst>
            <pc:docMk/>
            <pc:sldMk cId="1607372186" sldId="258"/>
            <ac:graphicFrameMk id="8" creationId="{723A35AE-7618-4A5D-A153-E772A665BB87}"/>
          </ac:graphicFrameMkLst>
        </pc:graphicFrameChg>
      </pc:sldChg>
      <pc:sldChg chg="del">
        <pc:chgData name="Miranda Bejda" userId="4e06b6fa2d88e410" providerId="LiveId" clId="{A626B321-2BFC-47D6-8E04-73D18A899199}" dt="2022-05-29T00:30:30.503" v="209" actId="47"/>
        <pc:sldMkLst>
          <pc:docMk/>
          <pc:sldMk cId="1585682320" sldId="260"/>
        </pc:sldMkLst>
      </pc:sldChg>
      <pc:sldChg chg="del">
        <pc:chgData name="Miranda Bejda" userId="4e06b6fa2d88e410" providerId="LiveId" clId="{A626B321-2BFC-47D6-8E04-73D18A899199}" dt="2022-05-29T00:30:39.071" v="214" actId="47"/>
        <pc:sldMkLst>
          <pc:docMk/>
          <pc:sldMk cId="1858596515" sldId="261"/>
        </pc:sldMkLst>
      </pc:sldChg>
      <pc:sldChg chg="del">
        <pc:chgData name="Miranda Bejda" userId="4e06b6fa2d88e410" providerId="LiveId" clId="{A626B321-2BFC-47D6-8E04-73D18A899199}" dt="2022-05-29T00:30:30.077" v="208" actId="47"/>
        <pc:sldMkLst>
          <pc:docMk/>
          <pc:sldMk cId="1455911290" sldId="262"/>
        </pc:sldMkLst>
      </pc:sldChg>
      <pc:sldChg chg="del">
        <pc:chgData name="Miranda Bejda" userId="4e06b6fa2d88e410" providerId="LiveId" clId="{A626B321-2BFC-47D6-8E04-73D18A899199}" dt="2022-05-29T00:30:28.290" v="205" actId="47"/>
        <pc:sldMkLst>
          <pc:docMk/>
          <pc:sldMk cId="1723100010" sldId="263"/>
        </pc:sldMkLst>
      </pc:sldChg>
      <pc:sldChg chg="addSp delSp modSp add del mod">
        <pc:chgData name="Miranda Bejda" userId="4e06b6fa2d88e410" providerId="LiveId" clId="{A626B321-2BFC-47D6-8E04-73D18A899199}" dt="2022-05-29T00:35:31.288" v="600" actId="1076"/>
        <pc:sldMkLst>
          <pc:docMk/>
          <pc:sldMk cId="323863990" sldId="264"/>
        </pc:sldMkLst>
        <pc:spChg chg="mod">
          <ac:chgData name="Miranda Bejda" userId="4e06b6fa2d88e410" providerId="LiveId" clId="{A626B321-2BFC-47D6-8E04-73D18A899199}" dt="2022-05-29T00:34:38.096" v="596" actId="403"/>
          <ac:spMkLst>
            <pc:docMk/>
            <pc:sldMk cId="323863990" sldId="264"/>
            <ac:spMk id="3" creationId="{E4B586E6-4856-4C99-B4B6-E032893BEC4A}"/>
          </ac:spMkLst>
        </pc:spChg>
        <pc:spChg chg="mod">
          <ac:chgData name="Miranda Bejda" userId="4e06b6fa2d88e410" providerId="LiveId" clId="{A626B321-2BFC-47D6-8E04-73D18A899199}" dt="2022-05-29T00:32:02.785" v="255" actId="20577"/>
          <ac:spMkLst>
            <pc:docMk/>
            <pc:sldMk cId="323863990" sldId="264"/>
            <ac:spMk id="5" creationId="{131AE07C-9186-49BA-8F8B-1EC0A93BA080}"/>
          </ac:spMkLst>
        </pc:spChg>
        <pc:picChg chg="del">
          <ac:chgData name="Miranda Bejda" userId="4e06b6fa2d88e410" providerId="LiveId" clId="{A626B321-2BFC-47D6-8E04-73D18A899199}" dt="2022-05-29T00:32:09.709" v="256" actId="478"/>
          <ac:picMkLst>
            <pc:docMk/>
            <pc:sldMk cId="323863990" sldId="264"/>
            <ac:picMk id="6" creationId="{10721459-C956-82F1-B60F-ECE23C2699F7}"/>
          </ac:picMkLst>
        </pc:picChg>
        <pc:picChg chg="add mod">
          <ac:chgData name="Miranda Bejda" userId="4e06b6fa2d88e410" providerId="LiveId" clId="{A626B321-2BFC-47D6-8E04-73D18A899199}" dt="2022-05-29T00:35:31.288" v="600" actId="1076"/>
          <ac:picMkLst>
            <pc:docMk/>
            <pc:sldMk cId="323863990" sldId="264"/>
            <ac:picMk id="7" creationId="{C412A73D-FCE2-864A-A6C3-7FE22ACC8863}"/>
          </ac:picMkLst>
        </pc:picChg>
      </pc:sldChg>
      <pc:sldChg chg="addSp delSp modSp mod">
        <pc:chgData name="Miranda Bejda" userId="4e06b6fa2d88e410" providerId="LiveId" clId="{A626B321-2BFC-47D6-8E04-73D18A899199}" dt="2022-05-29T00:39:44.772" v="976" actId="1076"/>
        <pc:sldMkLst>
          <pc:docMk/>
          <pc:sldMk cId="3839659911" sldId="267"/>
        </pc:sldMkLst>
        <pc:spChg chg="mod">
          <ac:chgData name="Miranda Bejda" userId="4e06b6fa2d88e410" providerId="LiveId" clId="{A626B321-2BFC-47D6-8E04-73D18A899199}" dt="2022-05-29T00:35:58.242" v="620" actId="20577"/>
          <ac:spMkLst>
            <pc:docMk/>
            <pc:sldMk cId="3839659911" sldId="267"/>
            <ac:spMk id="6" creationId="{E85FBEBC-DC23-48AD-92F5-1396AE698078}"/>
          </ac:spMkLst>
        </pc:spChg>
        <pc:spChg chg="mod">
          <ac:chgData name="Miranda Bejda" userId="4e06b6fa2d88e410" providerId="LiveId" clId="{A626B321-2BFC-47D6-8E04-73D18A899199}" dt="2022-05-29T00:39:02.749" v="966" actId="27636"/>
          <ac:spMkLst>
            <pc:docMk/>
            <pc:sldMk cId="3839659911" sldId="267"/>
            <ac:spMk id="8" creationId="{3A8A9273-8B89-4120-ADA7-E1503A863416}"/>
          </ac:spMkLst>
        </pc:spChg>
        <pc:picChg chg="add del mod">
          <ac:chgData name="Miranda Bejda" userId="4e06b6fa2d88e410" providerId="LiveId" clId="{A626B321-2BFC-47D6-8E04-73D18A899199}" dt="2022-05-29T00:39:28.845" v="972" actId="478"/>
          <ac:picMkLst>
            <pc:docMk/>
            <pc:sldMk cId="3839659911" sldId="267"/>
            <ac:picMk id="3" creationId="{747AAAE0-7FDA-AF2B-0B2A-F9F8EE210D80}"/>
          </ac:picMkLst>
        </pc:picChg>
        <pc:picChg chg="del">
          <ac:chgData name="Miranda Bejda" userId="4e06b6fa2d88e410" providerId="LiveId" clId="{A626B321-2BFC-47D6-8E04-73D18A899199}" dt="2022-05-29T00:39:05.710" v="967" actId="478"/>
          <ac:picMkLst>
            <pc:docMk/>
            <pc:sldMk cId="3839659911" sldId="267"/>
            <ac:picMk id="7" creationId="{C188560C-93B8-4FC8-9927-16D0D8150FCF}"/>
          </ac:picMkLst>
        </pc:picChg>
        <pc:picChg chg="add mod">
          <ac:chgData name="Miranda Bejda" userId="4e06b6fa2d88e410" providerId="LiveId" clId="{A626B321-2BFC-47D6-8E04-73D18A899199}" dt="2022-05-29T00:39:44.772" v="976" actId="1076"/>
          <ac:picMkLst>
            <pc:docMk/>
            <pc:sldMk cId="3839659911" sldId="267"/>
            <ac:picMk id="9" creationId="{2DDF85C3-01EE-8C16-2A65-BAECBD6E04D5}"/>
          </ac:picMkLst>
        </pc:picChg>
      </pc:sldChg>
      <pc:sldChg chg="del">
        <pc:chgData name="Miranda Bejda" userId="4e06b6fa2d88e410" providerId="LiveId" clId="{A626B321-2BFC-47D6-8E04-73D18A899199}" dt="2022-05-29T00:30:37.537" v="213" actId="47"/>
        <pc:sldMkLst>
          <pc:docMk/>
          <pc:sldMk cId="1166054048" sldId="268"/>
        </pc:sldMkLst>
      </pc:sldChg>
      <pc:sldChg chg="modSp mod ord">
        <pc:chgData name="Miranda Bejda" userId="4e06b6fa2d88e410" providerId="LiveId" clId="{A626B321-2BFC-47D6-8E04-73D18A899199}" dt="2022-05-29T01:16:14.096" v="1445"/>
        <pc:sldMkLst>
          <pc:docMk/>
          <pc:sldMk cId="527114867" sldId="269"/>
        </pc:sldMkLst>
        <pc:spChg chg="mod">
          <ac:chgData name="Miranda Bejda" userId="4e06b6fa2d88e410" providerId="LiveId" clId="{A626B321-2BFC-47D6-8E04-73D18A899199}" dt="2022-05-29T00:31:44.798" v="231" actId="20577"/>
          <ac:spMkLst>
            <pc:docMk/>
            <pc:sldMk cId="527114867" sldId="269"/>
            <ac:spMk id="6" creationId="{F6D94AE3-B3A1-4BC2-A582-CC72A603C939}"/>
          </ac:spMkLst>
        </pc:spChg>
      </pc:sldChg>
      <pc:sldChg chg="del">
        <pc:chgData name="Miranda Bejda" userId="4e06b6fa2d88e410" providerId="LiveId" clId="{A626B321-2BFC-47D6-8E04-73D18A899199}" dt="2022-05-29T00:30:40.151" v="215" actId="47"/>
        <pc:sldMkLst>
          <pc:docMk/>
          <pc:sldMk cId="274594146" sldId="270"/>
        </pc:sldMkLst>
      </pc:sldChg>
      <pc:sldChg chg="modSp add del mod ord">
        <pc:chgData name="Miranda Bejda" userId="4e06b6fa2d88e410" providerId="LiveId" clId="{A626B321-2BFC-47D6-8E04-73D18A899199}" dt="2022-05-29T01:10:25.105" v="1404" actId="20577"/>
        <pc:sldMkLst>
          <pc:docMk/>
          <pc:sldMk cId="4149317426" sldId="271"/>
        </pc:sldMkLst>
        <pc:spChg chg="mod">
          <ac:chgData name="Miranda Bejda" userId="4e06b6fa2d88e410" providerId="LiveId" clId="{A626B321-2BFC-47D6-8E04-73D18A899199}" dt="2022-05-29T01:10:25.105" v="1404" actId="20577"/>
          <ac:spMkLst>
            <pc:docMk/>
            <pc:sldMk cId="4149317426" sldId="271"/>
            <ac:spMk id="7" creationId="{BD48ADAF-00C6-4646-97ED-95A3318D343C}"/>
          </ac:spMkLst>
        </pc:spChg>
      </pc:sldChg>
      <pc:sldChg chg="ord">
        <pc:chgData name="Miranda Bejda" userId="4e06b6fa2d88e410" providerId="LiveId" clId="{A626B321-2BFC-47D6-8E04-73D18A899199}" dt="2022-05-29T00:40:39.446" v="984"/>
        <pc:sldMkLst>
          <pc:docMk/>
          <pc:sldMk cId="1430294157" sldId="276"/>
        </pc:sldMkLst>
      </pc:sldChg>
      <pc:sldChg chg="del">
        <pc:chgData name="Miranda Bejda" userId="4e06b6fa2d88e410" providerId="LiveId" clId="{A626B321-2BFC-47D6-8E04-73D18A899199}" dt="2022-05-29T00:40:22.204" v="978" actId="47"/>
        <pc:sldMkLst>
          <pc:docMk/>
          <pc:sldMk cId="1806654483" sldId="281"/>
        </pc:sldMkLst>
      </pc:sldChg>
      <pc:sldChg chg="del">
        <pc:chgData name="Miranda Bejda" userId="4e06b6fa2d88e410" providerId="LiveId" clId="{A626B321-2BFC-47D6-8E04-73D18A899199}" dt="2022-05-29T00:40:23.487" v="979" actId="47"/>
        <pc:sldMkLst>
          <pc:docMk/>
          <pc:sldMk cId="2962229385" sldId="282"/>
        </pc:sldMkLst>
      </pc:sldChg>
      <pc:sldChg chg="del">
        <pc:chgData name="Miranda Bejda" userId="4e06b6fa2d88e410" providerId="LiveId" clId="{A626B321-2BFC-47D6-8E04-73D18A899199}" dt="2022-05-29T00:40:24.593" v="980" actId="47"/>
        <pc:sldMkLst>
          <pc:docMk/>
          <pc:sldMk cId="2258027608" sldId="283"/>
        </pc:sldMkLst>
      </pc:sldChg>
      <pc:sldChg chg="del">
        <pc:chgData name="Miranda Bejda" userId="4e06b6fa2d88e410" providerId="LiveId" clId="{A626B321-2BFC-47D6-8E04-73D18A899199}" dt="2022-05-29T00:40:25.888" v="981" actId="47"/>
        <pc:sldMkLst>
          <pc:docMk/>
          <pc:sldMk cId="291207952" sldId="284"/>
        </pc:sldMkLst>
      </pc:sldChg>
      <pc:sldChg chg="modSp mod">
        <pc:chgData name="Miranda Bejda" userId="4e06b6fa2d88e410" providerId="LiveId" clId="{A626B321-2BFC-47D6-8E04-73D18A899199}" dt="2022-05-29T00:44:45.480" v="1283" actId="20577"/>
        <pc:sldMkLst>
          <pc:docMk/>
          <pc:sldMk cId="3196402734" sldId="400"/>
        </pc:sldMkLst>
        <pc:spChg chg="mod">
          <ac:chgData name="Miranda Bejda" userId="4e06b6fa2d88e410" providerId="LiveId" clId="{A626B321-2BFC-47D6-8E04-73D18A899199}" dt="2022-05-29T00:44:45.480" v="1283" actId="20577"/>
          <ac:spMkLst>
            <pc:docMk/>
            <pc:sldMk cId="3196402734" sldId="400"/>
            <ac:spMk id="19" creationId="{B032DA7C-C3AD-4A99-8801-152FB4EE9B9E}"/>
          </ac:spMkLst>
        </pc:spChg>
      </pc:sldChg>
      <pc:sldChg chg="modSp mod">
        <pc:chgData name="Miranda Bejda" userId="4e06b6fa2d88e410" providerId="LiveId" clId="{A626B321-2BFC-47D6-8E04-73D18A899199}" dt="2022-05-29T00:44:35.200" v="1282" actId="20577"/>
        <pc:sldMkLst>
          <pc:docMk/>
          <pc:sldMk cId="1056802398" sldId="401"/>
        </pc:sldMkLst>
        <pc:spChg chg="mod">
          <ac:chgData name="Miranda Bejda" userId="4e06b6fa2d88e410" providerId="LiveId" clId="{A626B321-2BFC-47D6-8E04-73D18A899199}" dt="2022-05-29T00:44:35.200" v="1282" actId="20577"/>
          <ac:spMkLst>
            <pc:docMk/>
            <pc:sldMk cId="1056802398" sldId="401"/>
            <ac:spMk id="19" creationId="{B032DA7C-C3AD-4A99-8801-152FB4EE9B9E}"/>
          </ac:spMkLst>
        </pc:spChg>
      </pc:sldChg>
      <pc:sldChg chg="del">
        <pc:chgData name="Miranda Bejda" userId="4e06b6fa2d88e410" providerId="LiveId" clId="{A626B321-2BFC-47D6-8E04-73D18A899199}" dt="2022-05-29T00:30:40.906" v="216" actId="47"/>
        <pc:sldMkLst>
          <pc:docMk/>
          <pc:sldMk cId="3299111543" sldId="404"/>
        </pc:sldMkLst>
      </pc:sldChg>
      <pc:sldChg chg="add del">
        <pc:chgData name="Miranda Bejda" userId="4e06b6fa2d88e410" providerId="LiveId" clId="{A626B321-2BFC-47D6-8E04-73D18A899199}" dt="2022-05-29T00:30:52.547" v="223" actId="47"/>
        <pc:sldMkLst>
          <pc:docMk/>
          <pc:sldMk cId="1096197362" sldId="405"/>
        </pc:sldMkLst>
      </pc:sldChg>
      <pc:sldChg chg="modSp add del mod">
        <pc:chgData name="Miranda Bejda" userId="4e06b6fa2d88e410" providerId="LiveId" clId="{A626B321-2BFC-47D6-8E04-73D18A899199}" dt="2022-05-29T01:11:49.488" v="1417" actId="20577"/>
        <pc:sldMkLst>
          <pc:docMk/>
          <pc:sldMk cId="1764003955" sldId="406"/>
        </pc:sldMkLst>
        <pc:spChg chg="mod">
          <ac:chgData name="Miranda Bejda" userId="4e06b6fa2d88e410" providerId="LiveId" clId="{A626B321-2BFC-47D6-8E04-73D18A899199}" dt="2022-05-29T01:11:49.488" v="1417" actId="20577"/>
          <ac:spMkLst>
            <pc:docMk/>
            <pc:sldMk cId="1764003955" sldId="406"/>
            <ac:spMk id="6" creationId="{9ECB76C6-32F9-49AB-8D24-EDFCEC04C00A}"/>
          </ac:spMkLst>
        </pc:spChg>
      </pc:sldChg>
      <pc:sldChg chg="del">
        <pc:chgData name="Miranda Bejda" userId="4e06b6fa2d88e410" providerId="LiveId" clId="{A626B321-2BFC-47D6-8E04-73D18A899199}" dt="2022-05-29T00:30:30.937" v="210" actId="47"/>
        <pc:sldMkLst>
          <pc:docMk/>
          <pc:sldMk cId="4110582376" sldId="407"/>
        </pc:sldMkLst>
      </pc:sldChg>
      <pc:sldChg chg="modSp mod">
        <pc:chgData name="Miranda Bejda" userId="4e06b6fa2d88e410" providerId="LiveId" clId="{A626B321-2BFC-47D6-8E04-73D18A899199}" dt="2022-05-29T01:11:54.695" v="1430" actId="20577"/>
        <pc:sldMkLst>
          <pc:docMk/>
          <pc:sldMk cId="2994559356" sldId="408"/>
        </pc:sldMkLst>
        <pc:spChg chg="mod">
          <ac:chgData name="Miranda Bejda" userId="4e06b6fa2d88e410" providerId="LiveId" clId="{A626B321-2BFC-47D6-8E04-73D18A899199}" dt="2022-05-29T01:11:54.695" v="1430" actId="20577"/>
          <ac:spMkLst>
            <pc:docMk/>
            <pc:sldMk cId="2994559356" sldId="408"/>
            <ac:spMk id="6" creationId="{9ECB76C6-32F9-49AB-8D24-EDFCEC04C00A}"/>
          </ac:spMkLst>
        </pc:spChg>
      </pc:sldChg>
      <pc:sldChg chg="modSp mod">
        <pc:chgData name="Miranda Bejda" userId="4e06b6fa2d88e410" providerId="LiveId" clId="{A626B321-2BFC-47D6-8E04-73D18A899199}" dt="2022-05-29T01:12:01.025" v="1443" actId="20577"/>
        <pc:sldMkLst>
          <pc:docMk/>
          <pc:sldMk cId="1591850899" sldId="409"/>
        </pc:sldMkLst>
        <pc:spChg chg="mod">
          <ac:chgData name="Miranda Bejda" userId="4e06b6fa2d88e410" providerId="LiveId" clId="{A626B321-2BFC-47D6-8E04-73D18A899199}" dt="2022-05-29T01:12:01.025" v="1443" actId="20577"/>
          <ac:spMkLst>
            <pc:docMk/>
            <pc:sldMk cId="1591850899" sldId="409"/>
            <ac:spMk id="6" creationId="{9ECB76C6-32F9-49AB-8D24-EDFCEC04C00A}"/>
          </ac:spMkLst>
        </pc:spChg>
      </pc:sldChg>
      <pc:sldChg chg="del">
        <pc:chgData name="Miranda Bejda" userId="4e06b6fa2d88e410" providerId="LiveId" clId="{A626B321-2BFC-47D6-8E04-73D18A899199}" dt="2022-05-29T00:40:21.092" v="977" actId="47"/>
        <pc:sldMkLst>
          <pc:docMk/>
          <pc:sldMk cId="2667542612" sldId="410"/>
        </pc:sldMkLst>
      </pc:sldChg>
      <pc:sldChg chg="del">
        <pc:chgData name="Miranda Bejda" userId="4e06b6fa2d88e410" providerId="LiveId" clId="{A626B321-2BFC-47D6-8E04-73D18A899199}" dt="2022-05-29T00:30:29.192" v="206" actId="47"/>
        <pc:sldMkLst>
          <pc:docMk/>
          <pc:sldMk cId="1110315836" sldId="411"/>
        </pc:sldMkLst>
      </pc:sldChg>
      <pc:sldChg chg="del">
        <pc:chgData name="Miranda Bejda" userId="4e06b6fa2d88e410" providerId="LiveId" clId="{A626B321-2BFC-47D6-8E04-73D18A899199}" dt="2022-05-29T00:30:29.646" v="207" actId="47"/>
        <pc:sldMkLst>
          <pc:docMk/>
          <pc:sldMk cId="2411521656" sldId="413"/>
        </pc:sldMkLst>
      </pc:sldChg>
      <pc:sldChg chg="modSp mod">
        <pc:chgData name="Miranda Bejda" userId="4e06b6fa2d88e410" providerId="LiveId" clId="{A626B321-2BFC-47D6-8E04-73D18A899199}" dt="2022-05-29T00:44:57.626" v="1296" actId="20577"/>
        <pc:sldMkLst>
          <pc:docMk/>
          <pc:sldMk cId="3648408297" sldId="414"/>
        </pc:sldMkLst>
        <pc:spChg chg="mod">
          <ac:chgData name="Miranda Bejda" userId="4e06b6fa2d88e410" providerId="LiveId" clId="{A626B321-2BFC-47D6-8E04-73D18A899199}" dt="2022-05-29T00:44:57.626" v="1296" actId="20577"/>
          <ac:spMkLst>
            <pc:docMk/>
            <pc:sldMk cId="3648408297" sldId="414"/>
            <ac:spMk id="18" creationId="{7F1C1DC8-8566-416D-A699-06A29F45B578}"/>
          </ac:spMkLst>
        </pc:spChg>
      </pc:sldChg>
      <pc:sldChg chg="addSp delSp modSp add mod">
        <pc:chgData name="Miranda Bejda" userId="4e06b6fa2d88e410" providerId="LiveId" clId="{A626B321-2BFC-47D6-8E04-73D18A899199}" dt="2022-05-29T00:43:44.346" v="1281" actId="1076"/>
        <pc:sldMkLst>
          <pc:docMk/>
          <pc:sldMk cId="2637983343" sldId="415"/>
        </pc:sldMkLst>
        <pc:spChg chg="mod">
          <ac:chgData name="Miranda Bejda" userId="4e06b6fa2d88e410" providerId="LiveId" clId="{A626B321-2BFC-47D6-8E04-73D18A899199}" dt="2022-05-29T00:42:54.892" v="1272" actId="403"/>
          <ac:spMkLst>
            <pc:docMk/>
            <pc:sldMk cId="2637983343" sldId="415"/>
            <ac:spMk id="3" creationId="{B9E7E31C-93F0-4566-8263-3AC8264B97DD}"/>
          </ac:spMkLst>
        </pc:spChg>
        <pc:spChg chg="mod">
          <ac:chgData name="Miranda Bejda" userId="4e06b6fa2d88e410" providerId="LiveId" clId="{A626B321-2BFC-47D6-8E04-73D18A899199}" dt="2022-05-29T00:40:57.306" v="1010" actId="20577"/>
          <ac:spMkLst>
            <pc:docMk/>
            <pc:sldMk cId="2637983343" sldId="415"/>
            <ac:spMk id="7" creationId="{719C3617-80AC-45FB-9818-596FF63AB810}"/>
          </ac:spMkLst>
        </pc:spChg>
        <pc:picChg chg="add mod">
          <ac:chgData name="Miranda Bejda" userId="4e06b6fa2d88e410" providerId="LiveId" clId="{A626B321-2BFC-47D6-8E04-73D18A899199}" dt="2022-05-29T00:43:44.346" v="1281" actId="1076"/>
          <ac:picMkLst>
            <pc:docMk/>
            <pc:sldMk cId="2637983343" sldId="415"/>
            <ac:picMk id="4" creationId="{D5445BBC-6A3A-F5BA-FFA2-EA389AFA9B00}"/>
          </ac:picMkLst>
        </pc:picChg>
        <pc:picChg chg="del">
          <ac:chgData name="Miranda Bejda" userId="4e06b6fa2d88e410" providerId="LiveId" clId="{A626B321-2BFC-47D6-8E04-73D18A899199}" dt="2022-05-29T00:40:59.181" v="1011" actId="478"/>
          <ac:picMkLst>
            <pc:docMk/>
            <pc:sldMk cId="2637983343" sldId="415"/>
            <ac:picMk id="6" creationId="{CDE45F34-E651-4114-80C2-32F5259FDD8B}"/>
          </ac:picMkLst>
        </pc:picChg>
      </pc:sldChg>
      <pc:sldChg chg="delSp modSp new mod">
        <pc:chgData name="Miranda Bejda" userId="4e06b6fa2d88e410" providerId="LiveId" clId="{A626B321-2BFC-47D6-8E04-73D18A899199}" dt="2022-05-29T01:06:46.742" v="1374" actId="20577"/>
        <pc:sldMkLst>
          <pc:docMk/>
          <pc:sldMk cId="986678765" sldId="416"/>
        </pc:sldMkLst>
        <pc:spChg chg="mod">
          <ac:chgData name="Miranda Bejda" userId="4e06b6fa2d88e410" providerId="LiveId" clId="{A626B321-2BFC-47D6-8E04-73D18A899199}" dt="2022-05-29T01:06:46.742" v="1374" actId="20577"/>
          <ac:spMkLst>
            <pc:docMk/>
            <pc:sldMk cId="986678765" sldId="416"/>
            <ac:spMk id="2" creationId="{7D6763B1-4E4D-495A-6C16-CCBF4F1DC9F4}"/>
          </ac:spMkLst>
        </pc:spChg>
        <pc:spChg chg="del">
          <ac:chgData name="Miranda Bejda" userId="4e06b6fa2d88e410" providerId="LiveId" clId="{A626B321-2BFC-47D6-8E04-73D18A899199}" dt="2022-05-29T01:05:21.303" v="1305" actId="478"/>
          <ac:spMkLst>
            <pc:docMk/>
            <pc:sldMk cId="986678765" sldId="416"/>
            <ac:spMk id="3" creationId="{36C7F5C8-7950-985D-4F89-0E23EFE987E1}"/>
          </ac:spMkLst>
        </pc:spChg>
        <pc:spChg chg="del">
          <ac:chgData name="Miranda Bejda" userId="4e06b6fa2d88e410" providerId="LiveId" clId="{A626B321-2BFC-47D6-8E04-73D18A899199}" dt="2022-05-29T01:05:03.742" v="1302" actId="478"/>
          <ac:spMkLst>
            <pc:docMk/>
            <pc:sldMk cId="986678765" sldId="416"/>
            <ac:spMk id="4" creationId="{50A95E9C-34D3-C298-289E-0D84C80FD8C7}"/>
          </ac:spMkLst>
        </pc:spChg>
        <pc:spChg chg="del">
          <ac:chgData name="Miranda Bejda" userId="4e06b6fa2d88e410" providerId="LiveId" clId="{A626B321-2BFC-47D6-8E04-73D18A899199}" dt="2022-05-29T01:05:12.037" v="1303" actId="478"/>
          <ac:spMkLst>
            <pc:docMk/>
            <pc:sldMk cId="986678765" sldId="416"/>
            <ac:spMk id="5" creationId="{199C3219-910F-CB79-683F-98ADA2D36D49}"/>
          </ac:spMkLst>
        </pc:spChg>
        <pc:spChg chg="mod">
          <ac:chgData name="Miranda Bejda" userId="4e06b6fa2d88e410" providerId="LiveId" clId="{A626B321-2BFC-47D6-8E04-73D18A899199}" dt="2022-05-29T01:05:57.362" v="1308" actId="404"/>
          <ac:spMkLst>
            <pc:docMk/>
            <pc:sldMk cId="986678765" sldId="416"/>
            <ac:spMk id="6" creationId="{47FDD6B9-4834-B814-0C78-A14D26439A55}"/>
          </ac:spMkLst>
        </pc:spChg>
      </pc:sldChg>
    </pc:docChg>
  </pc:docChgLst>
  <pc:docChgLst>
    <pc:chgData name="Huff, Nichole L." userId="38753252-6381-4803-ac75-4898a400b546" providerId="ADAL" clId="{704FFC81-1EB8-4228-9B7D-DB862E7A2667}"/>
    <pc:docChg chg="undo redo custSel addSld delSld modSld">
      <pc:chgData name="Huff, Nichole L." userId="38753252-6381-4803-ac75-4898a400b546" providerId="ADAL" clId="{704FFC81-1EB8-4228-9B7D-DB862E7A2667}" dt="2023-01-09T22:42:54.482" v="866" actId="113"/>
      <pc:docMkLst>
        <pc:docMk/>
      </pc:docMkLst>
      <pc:sldChg chg="modSp">
        <pc:chgData name="Huff, Nichole L." userId="38753252-6381-4803-ac75-4898a400b546" providerId="ADAL" clId="{704FFC81-1EB8-4228-9B7D-DB862E7A2667}" dt="2022-12-14T18:36:49.129" v="273" actId="20577"/>
        <pc:sldMkLst>
          <pc:docMk/>
          <pc:sldMk cId="1607372186" sldId="258"/>
        </pc:sldMkLst>
        <pc:graphicFrameChg chg="mod">
          <ac:chgData name="Huff, Nichole L." userId="38753252-6381-4803-ac75-4898a400b546" providerId="ADAL" clId="{704FFC81-1EB8-4228-9B7D-DB862E7A2667}" dt="2022-12-14T18:36:49.129" v="273" actId="20577"/>
          <ac:graphicFrameMkLst>
            <pc:docMk/>
            <pc:sldMk cId="1607372186" sldId="258"/>
            <ac:graphicFrameMk id="8" creationId="{723A35AE-7618-4A5D-A153-E772A665BB87}"/>
          </ac:graphicFrameMkLst>
        </pc:graphicFrameChg>
      </pc:sldChg>
      <pc:sldChg chg="addSp delSp modSp mod">
        <pc:chgData name="Huff, Nichole L." userId="38753252-6381-4803-ac75-4898a400b546" providerId="ADAL" clId="{704FFC81-1EB8-4228-9B7D-DB862E7A2667}" dt="2023-01-09T22:40:38.358" v="834" actId="1076"/>
        <pc:sldMkLst>
          <pc:docMk/>
          <pc:sldMk cId="323863990" sldId="264"/>
        </pc:sldMkLst>
        <pc:spChg chg="mod">
          <ac:chgData name="Huff, Nichole L." userId="38753252-6381-4803-ac75-4898a400b546" providerId="ADAL" clId="{704FFC81-1EB8-4228-9B7D-DB862E7A2667}" dt="2022-12-14T18:38:41.593" v="284" actId="403"/>
          <ac:spMkLst>
            <pc:docMk/>
            <pc:sldMk cId="323863990" sldId="264"/>
            <ac:spMk id="3" creationId="{E4B586E6-4856-4C99-B4B6-E032893BEC4A}"/>
          </ac:spMkLst>
        </pc:spChg>
        <pc:spChg chg="ord">
          <ac:chgData name="Huff, Nichole L." userId="38753252-6381-4803-ac75-4898a400b546" providerId="ADAL" clId="{704FFC81-1EB8-4228-9B7D-DB862E7A2667}" dt="2022-12-14T18:38:11.581" v="279" actId="26606"/>
          <ac:spMkLst>
            <pc:docMk/>
            <pc:sldMk cId="323863990" sldId="264"/>
            <ac:spMk id="4" creationId="{CEFEF01E-B69E-4680-8579-ADD01FC67883}"/>
          </ac:spMkLst>
        </pc:spChg>
        <pc:spChg chg="mod">
          <ac:chgData name="Huff, Nichole L." userId="38753252-6381-4803-ac75-4898a400b546" providerId="ADAL" clId="{704FFC81-1EB8-4228-9B7D-DB862E7A2667}" dt="2022-12-14T18:38:36.562" v="282" actId="403"/>
          <ac:spMkLst>
            <pc:docMk/>
            <pc:sldMk cId="323863990" sldId="264"/>
            <ac:spMk id="5" creationId="{131AE07C-9186-49BA-8F8B-1EC0A93BA080}"/>
          </ac:spMkLst>
        </pc:spChg>
        <pc:spChg chg="del">
          <ac:chgData name="Huff, Nichole L." userId="38753252-6381-4803-ac75-4898a400b546" providerId="ADAL" clId="{704FFC81-1EB8-4228-9B7D-DB862E7A2667}" dt="2022-12-14T18:38:11.581" v="279" actId="26606"/>
          <ac:spMkLst>
            <pc:docMk/>
            <pc:sldMk cId="323863990" sldId="264"/>
            <ac:spMk id="11" creationId="{BC19136A-D88A-43F6-8F13-0788481BCFB3}"/>
          </ac:spMkLst>
        </pc:spChg>
        <pc:spChg chg="add">
          <ac:chgData name="Huff, Nichole L." userId="38753252-6381-4803-ac75-4898a400b546" providerId="ADAL" clId="{704FFC81-1EB8-4228-9B7D-DB862E7A2667}" dt="2022-12-14T18:38:11.581" v="279" actId="26606"/>
          <ac:spMkLst>
            <pc:docMk/>
            <pc:sldMk cId="323863990" sldId="264"/>
            <ac:spMk id="20" creationId="{78BA6964-249A-42B6-A349-426A774A1B1A}"/>
          </ac:spMkLst>
        </pc:spChg>
        <pc:spChg chg="add">
          <ac:chgData name="Huff, Nichole L." userId="38753252-6381-4803-ac75-4898a400b546" providerId="ADAL" clId="{704FFC81-1EB8-4228-9B7D-DB862E7A2667}" dt="2022-12-14T18:38:11.581" v="279" actId="26606"/>
          <ac:spMkLst>
            <pc:docMk/>
            <pc:sldMk cId="323863990" sldId="264"/>
            <ac:spMk id="26" creationId="{4FF3ABA2-C942-48D8-87FE-7625DE11FF65}"/>
          </ac:spMkLst>
        </pc:spChg>
        <pc:grpChg chg="del">
          <ac:chgData name="Huff, Nichole L." userId="38753252-6381-4803-ac75-4898a400b546" providerId="ADAL" clId="{704FFC81-1EB8-4228-9B7D-DB862E7A2667}" dt="2022-12-14T18:38:11.581" v="279" actId="26606"/>
          <ac:grpSpMkLst>
            <pc:docMk/>
            <pc:sldMk cId="323863990" sldId="264"/>
            <ac:grpSpMk id="13" creationId="{BE36AC96-F40E-47D6-9026-9E1399C767D3}"/>
          </ac:grpSpMkLst>
        </pc:grpChg>
        <pc:grpChg chg="add">
          <ac:chgData name="Huff, Nichole L." userId="38753252-6381-4803-ac75-4898a400b546" providerId="ADAL" clId="{704FFC81-1EB8-4228-9B7D-DB862E7A2667}" dt="2022-12-14T18:38:11.581" v="279" actId="26606"/>
          <ac:grpSpMkLst>
            <pc:docMk/>
            <pc:sldMk cId="323863990" sldId="264"/>
            <ac:grpSpMk id="22" creationId="{BD0B695D-00F7-4E5A-8137-9A25014B6E07}"/>
          </ac:grpSpMkLst>
        </pc:grpChg>
        <pc:picChg chg="mod">
          <ac:chgData name="Huff, Nichole L." userId="38753252-6381-4803-ac75-4898a400b546" providerId="ADAL" clId="{704FFC81-1EB8-4228-9B7D-DB862E7A2667}" dt="2023-01-09T22:40:38.358" v="834" actId="1076"/>
          <ac:picMkLst>
            <pc:docMk/>
            <pc:sldMk cId="323863990" sldId="264"/>
            <ac:picMk id="7" creationId="{C412A73D-FCE2-864A-A6C3-7FE22ACC8863}"/>
          </ac:picMkLst>
        </pc:picChg>
      </pc:sldChg>
      <pc:sldChg chg="addSp delSp modSp mod">
        <pc:chgData name="Huff, Nichole L." userId="38753252-6381-4803-ac75-4898a400b546" providerId="ADAL" clId="{704FFC81-1EB8-4228-9B7D-DB862E7A2667}" dt="2023-01-09T22:42:54.482" v="866" actId="113"/>
        <pc:sldMkLst>
          <pc:docMk/>
          <pc:sldMk cId="3839659911" sldId="267"/>
        </pc:sldMkLst>
        <pc:spChg chg="mod">
          <ac:chgData name="Huff, Nichole L." userId="38753252-6381-4803-ac75-4898a400b546" providerId="ADAL" clId="{704FFC81-1EB8-4228-9B7D-DB862E7A2667}" dt="2023-01-09T22:42:28.669" v="863" actId="1076"/>
          <ac:spMkLst>
            <pc:docMk/>
            <pc:sldMk cId="3839659911" sldId="267"/>
            <ac:spMk id="6" creationId="{E85FBEBC-DC23-48AD-92F5-1396AE698078}"/>
          </ac:spMkLst>
        </pc:spChg>
        <pc:spChg chg="mod">
          <ac:chgData name="Huff, Nichole L." userId="38753252-6381-4803-ac75-4898a400b546" providerId="ADAL" clId="{704FFC81-1EB8-4228-9B7D-DB862E7A2667}" dt="2023-01-09T22:42:54.482" v="866" actId="113"/>
          <ac:spMkLst>
            <pc:docMk/>
            <pc:sldMk cId="3839659911" sldId="267"/>
            <ac:spMk id="8" creationId="{3A8A9273-8B89-4120-ADA7-E1503A863416}"/>
          </ac:spMkLst>
        </pc:spChg>
        <pc:spChg chg="del">
          <ac:chgData name="Huff, Nichole L." userId="38753252-6381-4803-ac75-4898a400b546" providerId="ADAL" clId="{704FFC81-1EB8-4228-9B7D-DB862E7A2667}" dt="2023-01-09T22:41:03.581" v="844" actId="26606"/>
          <ac:spMkLst>
            <pc:docMk/>
            <pc:sldMk cId="3839659911" sldId="267"/>
            <ac:spMk id="22" creationId="{78BA6964-249A-42B6-A349-426A774A1B1A}"/>
          </ac:spMkLst>
        </pc:spChg>
        <pc:spChg chg="del">
          <ac:chgData name="Huff, Nichole L." userId="38753252-6381-4803-ac75-4898a400b546" providerId="ADAL" clId="{704FFC81-1EB8-4228-9B7D-DB862E7A2667}" dt="2023-01-09T22:41:03.581" v="844" actId="26606"/>
          <ac:spMkLst>
            <pc:docMk/>
            <pc:sldMk cId="3839659911" sldId="267"/>
            <ac:spMk id="28" creationId="{4FF3ABA2-C942-48D8-87FE-7625DE11FF65}"/>
          </ac:spMkLst>
        </pc:spChg>
        <pc:spChg chg="add">
          <ac:chgData name="Huff, Nichole L." userId="38753252-6381-4803-ac75-4898a400b546" providerId="ADAL" clId="{704FFC81-1EB8-4228-9B7D-DB862E7A2667}" dt="2023-01-09T22:41:03.581" v="844" actId="26606"/>
          <ac:spMkLst>
            <pc:docMk/>
            <pc:sldMk cId="3839659911" sldId="267"/>
            <ac:spMk id="33" creationId="{BC19136A-D88A-43F6-8F13-0788481BCFB3}"/>
          </ac:spMkLst>
        </pc:spChg>
        <pc:grpChg chg="del">
          <ac:chgData name="Huff, Nichole L." userId="38753252-6381-4803-ac75-4898a400b546" providerId="ADAL" clId="{704FFC81-1EB8-4228-9B7D-DB862E7A2667}" dt="2023-01-09T22:41:03.581" v="844" actId="26606"/>
          <ac:grpSpMkLst>
            <pc:docMk/>
            <pc:sldMk cId="3839659911" sldId="267"/>
            <ac:grpSpMk id="24" creationId="{BD0B695D-00F7-4E5A-8137-9A25014B6E07}"/>
          </ac:grpSpMkLst>
        </pc:grpChg>
        <pc:grpChg chg="add">
          <ac:chgData name="Huff, Nichole L." userId="38753252-6381-4803-ac75-4898a400b546" providerId="ADAL" clId="{704FFC81-1EB8-4228-9B7D-DB862E7A2667}" dt="2023-01-09T22:41:03.581" v="844" actId="26606"/>
          <ac:grpSpMkLst>
            <pc:docMk/>
            <pc:sldMk cId="3839659911" sldId="267"/>
            <ac:grpSpMk id="35" creationId="{BE36AC96-F40E-47D6-9026-9E1399C767D3}"/>
          </ac:grpSpMkLst>
        </pc:grpChg>
        <pc:picChg chg="mod ord">
          <ac:chgData name="Huff, Nichole L." userId="38753252-6381-4803-ac75-4898a400b546" providerId="ADAL" clId="{704FFC81-1EB8-4228-9B7D-DB862E7A2667}" dt="2023-01-09T22:41:36.001" v="857" actId="1076"/>
          <ac:picMkLst>
            <pc:docMk/>
            <pc:sldMk cId="3839659911" sldId="267"/>
            <ac:picMk id="9" creationId="{2DDF85C3-01EE-8C16-2A65-BAECBD6E04D5}"/>
          </ac:picMkLst>
        </pc:picChg>
      </pc:sldChg>
      <pc:sldChg chg="addSp delSp modSp mod">
        <pc:chgData name="Huff, Nichole L." userId="38753252-6381-4803-ac75-4898a400b546" providerId="ADAL" clId="{704FFC81-1EB8-4228-9B7D-DB862E7A2667}" dt="2023-01-09T22:31:24.493" v="443" actId="14100"/>
        <pc:sldMkLst>
          <pc:docMk/>
          <pc:sldMk cId="527114867" sldId="269"/>
        </pc:sldMkLst>
        <pc:picChg chg="del">
          <ac:chgData name="Huff, Nichole L." userId="38753252-6381-4803-ac75-4898a400b546" providerId="ADAL" clId="{704FFC81-1EB8-4228-9B7D-DB862E7A2667}" dt="2023-01-09T22:31:00.514" v="437" actId="478"/>
          <ac:picMkLst>
            <pc:docMk/>
            <pc:sldMk cId="527114867" sldId="269"/>
            <ac:picMk id="3" creationId="{70818D35-CC52-D741-6DD6-037C1B4823A6}"/>
          </ac:picMkLst>
        </pc:picChg>
        <pc:picChg chg="add mod">
          <ac:chgData name="Huff, Nichole L." userId="38753252-6381-4803-ac75-4898a400b546" providerId="ADAL" clId="{704FFC81-1EB8-4228-9B7D-DB862E7A2667}" dt="2023-01-09T22:31:24.493" v="443" actId="14100"/>
          <ac:picMkLst>
            <pc:docMk/>
            <pc:sldMk cId="527114867" sldId="269"/>
            <ac:picMk id="5" creationId="{DEB357DD-6155-D488-7AF3-94AD4BEE7142}"/>
          </ac:picMkLst>
        </pc:picChg>
      </pc:sldChg>
      <pc:sldChg chg="modSp mod">
        <pc:chgData name="Huff, Nichole L." userId="38753252-6381-4803-ac75-4898a400b546" providerId="ADAL" clId="{704FFC81-1EB8-4228-9B7D-DB862E7A2667}" dt="2023-01-09T22:40:48.070" v="843" actId="1076"/>
        <pc:sldMkLst>
          <pc:docMk/>
          <pc:sldMk cId="1430294157" sldId="276"/>
        </pc:sldMkLst>
        <pc:picChg chg="mod">
          <ac:chgData name="Huff, Nichole L." userId="38753252-6381-4803-ac75-4898a400b546" providerId="ADAL" clId="{704FFC81-1EB8-4228-9B7D-DB862E7A2667}" dt="2023-01-09T22:40:48.070" v="843" actId="1076"/>
          <ac:picMkLst>
            <pc:docMk/>
            <pc:sldMk cId="1430294157" sldId="276"/>
            <ac:picMk id="6" creationId="{CDE45F34-E651-4114-80C2-32F5259FDD8B}"/>
          </ac:picMkLst>
        </pc:picChg>
      </pc:sldChg>
      <pc:sldChg chg="modSp mod">
        <pc:chgData name="Huff, Nichole L." userId="38753252-6381-4803-ac75-4898a400b546" providerId="ADAL" clId="{704FFC81-1EB8-4228-9B7D-DB862E7A2667}" dt="2023-01-09T22:40:01.499" v="823" actId="14100"/>
        <pc:sldMkLst>
          <pc:docMk/>
          <pc:sldMk cId="2637983343" sldId="415"/>
        </pc:sldMkLst>
        <pc:spChg chg="mod">
          <ac:chgData name="Huff, Nichole L." userId="38753252-6381-4803-ac75-4898a400b546" providerId="ADAL" clId="{704FFC81-1EB8-4228-9B7D-DB862E7A2667}" dt="2023-01-09T22:39:21.519" v="819" actId="113"/>
          <ac:spMkLst>
            <pc:docMk/>
            <pc:sldMk cId="2637983343" sldId="415"/>
            <ac:spMk id="3" creationId="{B9E7E31C-93F0-4566-8263-3AC8264B97DD}"/>
          </ac:spMkLst>
        </pc:spChg>
        <pc:picChg chg="mod">
          <ac:chgData name="Huff, Nichole L." userId="38753252-6381-4803-ac75-4898a400b546" providerId="ADAL" clId="{704FFC81-1EB8-4228-9B7D-DB862E7A2667}" dt="2023-01-09T22:40:01.499" v="823" actId="14100"/>
          <ac:picMkLst>
            <pc:docMk/>
            <pc:sldMk cId="2637983343" sldId="415"/>
            <ac:picMk id="4" creationId="{D5445BBC-6A3A-F5BA-FFA2-EA389AFA9B00}"/>
          </ac:picMkLst>
        </pc:picChg>
      </pc:sldChg>
      <pc:sldChg chg="addSp delSp modSp del mod modClrScheme chgLayout">
        <pc:chgData name="Huff, Nichole L." userId="38753252-6381-4803-ac75-4898a400b546" providerId="ADAL" clId="{704FFC81-1EB8-4228-9B7D-DB862E7A2667}" dt="2023-01-09T22:35:48.401" v="696" actId="47"/>
        <pc:sldMkLst>
          <pc:docMk/>
          <pc:sldMk cId="986678765" sldId="416"/>
        </pc:sldMkLst>
        <pc:spChg chg="add del mod ord">
          <ac:chgData name="Huff, Nichole L." userId="38753252-6381-4803-ac75-4898a400b546" providerId="ADAL" clId="{704FFC81-1EB8-4228-9B7D-DB862E7A2667}" dt="2023-01-09T22:35:46.958" v="695" actId="21"/>
          <ac:spMkLst>
            <pc:docMk/>
            <pc:sldMk cId="986678765" sldId="416"/>
            <ac:spMk id="2" creationId="{7D6763B1-4E4D-495A-6C16-CCBF4F1DC9F4}"/>
          </ac:spMkLst>
        </pc:spChg>
        <pc:spChg chg="add del mod ord">
          <ac:chgData name="Huff, Nichole L." userId="38753252-6381-4803-ac75-4898a400b546" providerId="ADAL" clId="{704FFC81-1EB8-4228-9B7D-DB862E7A2667}" dt="2023-01-09T22:35:19.791" v="686" actId="700"/>
          <ac:spMkLst>
            <pc:docMk/>
            <pc:sldMk cId="986678765" sldId="416"/>
            <ac:spMk id="3" creationId="{F0ADF94F-C81C-F164-E207-8C411D9EBAD5}"/>
          </ac:spMkLst>
        </pc:spChg>
        <pc:spChg chg="add del mod ord">
          <ac:chgData name="Huff, Nichole L." userId="38753252-6381-4803-ac75-4898a400b546" providerId="ADAL" clId="{704FFC81-1EB8-4228-9B7D-DB862E7A2667}" dt="2023-01-09T22:35:19.791" v="686" actId="700"/>
          <ac:spMkLst>
            <pc:docMk/>
            <pc:sldMk cId="986678765" sldId="416"/>
            <ac:spMk id="4" creationId="{CC901C5F-55E0-2874-8EC9-9764AF095818}"/>
          </ac:spMkLst>
        </pc:spChg>
        <pc:spChg chg="mod ord">
          <ac:chgData name="Huff, Nichole L." userId="38753252-6381-4803-ac75-4898a400b546" providerId="ADAL" clId="{704FFC81-1EB8-4228-9B7D-DB862E7A2667}" dt="2023-01-09T22:35:19.791" v="686" actId="700"/>
          <ac:spMkLst>
            <pc:docMk/>
            <pc:sldMk cId="986678765" sldId="416"/>
            <ac:spMk id="6" creationId="{47FDD6B9-4834-B814-0C78-A14D26439A55}"/>
          </ac:spMkLst>
        </pc:spChg>
      </pc:sldChg>
      <pc:sldChg chg="modSp mod">
        <pc:chgData name="Huff, Nichole L." userId="38753252-6381-4803-ac75-4898a400b546" providerId="ADAL" clId="{704FFC81-1EB8-4228-9B7D-DB862E7A2667}" dt="2023-01-09T22:40:09.523" v="827" actId="14100"/>
        <pc:sldMkLst>
          <pc:docMk/>
          <pc:sldMk cId="3673552662" sldId="417"/>
        </pc:sldMkLst>
        <pc:spChg chg="mod">
          <ac:chgData name="Huff, Nichole L." userId="38753252-6381-4803-ac75-4898a400b546" providerId="ADAL" clId="{704FFC81-1EB8-4228-9B7D-DB862E7A2667}" dt="2022-12-14T18:58:22.473" v="309" actId="404"/>
          <ac:spMkLst>
            <pc:docMk/>
            <pc:sldMk cId="3673552662" sldId="417"/>
            <ac:spMk id="6" creationId="{E85FBEBC-DC23-48AD-92F5-1396AE698078}"/>
          </ac:spMkLst>
        </pc:spChg>
        <pc:spChg chg="mod">
          <ac:chgData name="Huff, Nichole L." userId="38753252-6381-4803-ac75-4898a400b546" providerId="ADAL" clId="{704FFC81-1EB8-4228-9B7D-DB862E7A2667}" dt="2023-01-09T22:28:59.691" v="436" actId="20577"/>
          <ac:spMkLst>
            <pc:docMk/>
            <pc:sldMk cId="3673552662" sldId="417"/>
            <ac:spMk id="8" creationId="{3A8A9273-8B89-4120-ADA7-E1503A863416}"/>
          </ac:spMkLst>
        </pc:spChg>
        <pc:picChg chg="mod">
          <ac:chgData name="Huff, Nichole L." userId="38753252-6381-4803-ac75-4898a400b546" providerId="ADAL" clId="{704FFC81-1EB8-4228-9B7D-DB862E7A2667}" dt="2023-01-09T22:40:09.523" v="827" actId="14100"/>
          <ac:picMkLst>
            <pc:docMk/>
            <pc:sldMk cId="3673552662" sldId="417"/>
            <ac:picMk id="2" creationId="{73809713-BF3B-05DA-CA0E-B3304F955DEA}"/>
          </ac:picMkLst>
        </pc:picChg>
      </pc:sldChg>
      <pc:sldChg chg="add">
        <pc:chgData name="Huff, Nichole L." userId="38753252-6381-4803-ac75-4898a400b546" providerId="ADAL" clId="{704FFC81-1EB8-4228-9B7D-DB862E7A2667}" dt="2022-12-14T15:29:56.921" v="179"/>
        <pc:sldMkLst>
          <pc:docMk/>
          <pc:sldMk cId="1195304306" sldId="419"/>
        </pc:sldMkLst>
      </pc:sldChg>
      <pc:sldChg chg="addSp delSp modSp del mod">
        <pc:chgData name="Huff, Nichole L." userId="38753252-6381-4803-ac75-4898a400b546" providerId="ADAL" clId="{704FFC81-1EB8-4228-9B7D-DB862E7A2667}" dt="2022-12-14T15:58:08.264" v="236" actId="47"/>
        <pc:sldMkLst>
          <pc:docMk/>
          <pc:sldMk cId="2912305909" sldId="423"/>
        </pc:sldMkLst>
        <pc:spChg chg="mod">
          <ac:chgData name="Huff, Nichole L." userId="38753252-6381-4803-ac75-4898a400b546" providerId="ADAL" clId="{704FFC81-1EB8-4228-9B7D-DB862E7A2667}" dt="2022-12-14T15:33:01.444" v="216" actId="1076"/>
          <ac:spMkLst>
            <pc:docMk/>
            <pc:sldMk cId="2912305909" sldId="423"/>
            <ac:spMk id="4" creationId="{495636FB-6D30-EE04-6AE3-44722C2CB717}"/>
          </ac:spMkLst>
        </pc:spChg>
        <pc:spChg chg="add mod">
          <ac:chgData name="Huff, Nichole L." userId="38753252-6381-4803-ac75-4898a400b546" providerId="ADAL" clId="{704FFC81-1EB8-4228-9B7D-DB862E7A2667}" dt="2022-12-14T15:32:02.459" v="205" actId="20577"/>
          <ac:spMkLst>
            <pc:docMk/>
            <pc:sldMk cId="2912305909" sldId="423"/>
            <ac:spMk id="13" creationId="{7CFDDC1C-174B-854C-75C1-3D806B95A9C7}"/>
          </ac:spMkLst>
        </pc:spChg>
        <pc:grpChg chg="add del mod ord topLvl">
          <ac:chgData name="Huff, Nichole L." userId="38753252-6381-4803-ac75-4898a400b546" providerId="ADAL" clId="{704FFC81-1EB8-4228-9B7D-DB862E7A2667}" dt="2022-12-14T15:15:42.022" v="175" actId="165"/>
          <ac:grpSpMkLst>
            <pc:docMk/>
            <pc:sldMk cId="2912305909" sldId="423"/>
            <ac:grpSpMk id="8" creationId="{6C9E150A-9287-0F0C-2B89-C3E7DC72E998}"/>
          </ac:grpSpMkLst>
        </pc:grpChg>
        <pc:grpChg chg="add del mod ord">
          <ac:chgData name="Huff, Nichole L." userId="38753252-6381-4803-ac75-4898a400b546" providerId="ADAL" clId="{704FFC81-1EB8-4228-9B7D-DB862E7A2667}" dt="2022-12-14T15:15:37.392" v="174" actId="165"/>
          <ac:grpSpMkLst>
            <pc:docMk/>
            <pc:sldMk cId="2912305909" sldId="423"/>
            <ac:grpSpMk id="9" creationId="{E26B0340-5FAC-7A3E-5EA9-3495D9C405F5}"/>
          </ac:grpSpMkLst>
        </pc:grpChg>
        <pc:grpChg chg="del mod topLvl">
          <ac:chgData name="Huff, Nichole L." userId="38753252-6381-4803-ac75-4898a400b546" providerId="ADAL" clId="{704FFC81-1EB8-4228-9B7D-DB862E7A2667}" dt="2022-12-14T15:32:23.882" v="207" actId="165"/>
          <ac:grpSpMkLst>
            <pc:docMk/>
            <pc:sldMk cId="2912305909" sldId="423"/>
            <ac:grpSpMk id="11" creationId="{75085299-A95F-2B16-1ED4-56618DBC6143}"/>
          </ac:grpSpMkLst>
        </pc:grpChg>
        <pc:grpChg chg="add del mod">
          <ac:chgData name="Huff, Nichole L." userId="38753252-6381-4803-ac75-4898a400b546" providerId="ADAL" clId="{704FFC81-1EB8-4228-9B7D-DB862E7A2667}" dt="2022-12-14T15:32:17.271" v="206" actId="165"/>
          <ac:grpSpMkLst>
            <pc:docMk/>
            <pc:sldMk cId="2912305909" sldId="423"/>
            <ac:grpSpMk id="12" creationId="{D60C4296-BFEE-0D02-5E4B-90CAF84376C8}"/>
          </ac:grpSpMkLst>
        </pc:grpChg>
        <pc:grpChg chg="add del mod">
          <ac:chgData name="Huff, Nichole L." userId="38753252-6381-4803-ac75-4898a400b546" providerId="ADAL" clId="{704FFC81-1EB8-4228-9B7D-DB862E7A2667}" dt="2022-12-14T15:33:29.481" v="218" actId="165"/>
          <ac:grpSpMkLst>
            <pc:docMk/>
            <pc:sldMk cId="2912305909" sldId="423"/>
            <ac:grpSpMk id="15" creationId="{6A510B14-C8FD-9857-A070-70CDD770D767}"/>
          </ac:grpSpMkLst>
        </pc:grpChg>
        <pc:grpChg chg="add mod">
          <ac:chgData name="Huff, Nichole L." userId="38753252-6381-4803-ac75-4898a400b546" providerId="ADAL" clId="{704FFC81-1EB8-4228-9B7D-DB862E7A2667}" dt="2022-12-14T15:33:43.353" v="219" actId="338"/>
          <ac:grpSpMkLst>
            <pc:docMk/>
            <pc:sldMk cId="2912305909" sldId="423"/>
            <ac:grpSpMk id="16" creationId="{94A75D18-BF0F-DA1B-36ED-8BD1506DE251}"/>
          </ac:grpSpMkLst>
        </pc:grpChg>
        <pc:picChg chg="mod topLvl">
          <ac:chgData name="Huff, Nichole L." userId="38753252-6381-4803-ac75-4898a400b546" providerId="ADAL" clId="{704FFC81-1EB8-4228-9B7D-DB862E7A2667}" dt="2022-12-14T15:33:43.353" v="219" actId="338"/>
          <ac:picMkLst>
            <pc:docMk/>
            <pc:sldMk cId="2912305909" sldId="423"/>
            <ac:picMk id="3" creationId="{22A4F296-2089-8B12-899A-7C508D28D223}"/>
          </ac:picMkLst>
        </pc:picChg>
        <pc:picChg chg="add mod topLvl modCrop">
          <ac:chgData name="Huff, Nichole L." userId="38753252-6381-4803-ac75-4898a400b546" providerId="ADAL" clId="{704FFC81-1EB8-4228-9B7D-DB862E7A2667}" dt="2022-12-14T15:33:43.353" v="219" actId="338"/>
          <ac:picMkLst>
            <pc:docMk/>
            <pc:sldMk cId="2912305909" sldId="423"/>
            <ac:picMk id="5" creationId="{F2B339E3-9C4A-2507-1734-9B815EE53E6C}"/>
          </ac:picMkLst>
        </pc:picChg>
        <pc:picChg chg="add del mod topLvl">
          <ac:chgData name="Huff, Nichole L." userId="38753252-6381-4803-ac75-4898a400b546" providerId="ADAL" clId="{704FFC81-1EB8-4228-9B7D-DB862E7A2667}" dt="2022-12-14T15:32:29.522" v="209" actId="478"/>
          <ac:picMkLst>
            <pc:docMk/>
            <pc:sldMk cId="2912305909" sldId="423"/>
            <ac:picMk id="6" creationId="{7C05882A-10A9-6442-8B07-707C1FA78CD1}"/>
          </ac:picMkLst>
        </pc:picChg>
        <pc:picChg chg="add del mod topLvl">
          <ac:chgData name="Huff, Nichole L." userId="38753252-6381-4803-ac75-4898a400b546" providerId="ADAL" clId="{704FFC81-1EB8-4228-9B7D-DB862E7A2667}" dt="2022-12-14T15:32:28.570" v="208" actId="478"/>
          <ac:picMkLst>
            <pc:docMk/>
            <pc:sldMk cId="2912305909" sldId="423"/>
            <ac:picMk id="7" creationId="{B16D17CE-16A9-37D1-C269-7D249A479039}"/>
          </ac:picMkLst>
        </pc:picChg>
        <pc:picChg chg="add mod ord">
          <ac:chgData name="Huff, Nichole L." userId="38753252-6381-4803-ac75-4898a400b546" providerId="ADAL" clId="{704FFC81-1EB8-4228-9B7D-DB862E7A2667}" dt="2022-12-14T15:33:01.444" v="216" actId="1076"/>
          <ac:picMkLst>
            <pc:docMk/>
            <pc:sldMk cId="2912305909" sldId="423"/>
            <ac:picMk id="14" creationId="{D6334B92-18FE-D725-F6D6-030BAA778705}"/>
          </ac:picMkLst>
        </pc:picChg>
      </pc:sldChg>
      <pc:sldChg chg="del">
        <pc:chgData name="Huff, Nichole L." userId="38753252-6381-4803-ac75-4898a400b546" providerId="ADAL" clId="{704FFC81-1EB8-4228-9B7D-DB862E7A2667}" dt="2022-12-14T15:29:00.732" v="177" actId="47"/>
        <pc:sldMkLst>
          <pc:docMk/>
          <pc:sldMk cId="2078707334" sldId="424"/>
        </pc:sldMkLst>
      </pc:sldChg>
      <pc:sldChg chg="add del">
        <pc:chgData name="Huff, Nichole L." userId="38753252-6381-4803-ac75-4898a400b546" providerId="ADAL" clId="{704FFC81-1EB8-4228-9B7D-DB862E7A2667}" dt="2022-12-14T15:30:01.314" v="180" actId="47"/>
        <pc:sldMkLst>
          <pc:docMk/>
          <pc:sldMk cId="3074085498" sldId="424"/>
        </pc:sldMkLst>
      </pc:sldChg>
      <pc:sldChg chg="del">
        <pc:chgData name="Huff, Nichole L." userId="38753252-6381-4803-ac75-4898a400b546" providerId="ADAL" clId="{704FFC81-1EB8-4228-9B7D-DB862E7A2667}" dt="2022-12-14T15:30:01.314" v="180" actId="47"/>
        <pc:sldMkLst>
          <pc:docMk/>
          <pc:sldMk cId="2765863914" sldId="425"/>
        </pc:sldMkLst>
      </pc:sldChg>
      <pc:sldChg chg="addSp delSp modSp add">
        <pc:chgData name="Huff, Nichole L." userId="38753252-6381-4803-ac75-4898a400b546" providerId="ADAL" clId="{704FFC81-1EB8-4228-9B7D-DB862E7A2667}" dt="2023-01-09T21:55:27.384" v="314" actId="478"/>
        <pc:sldMkLst>
          <pc:docMk/>
          <pc:sldMk cId="69217866" sldId="426"/>
        </pc:sldMkLst>
        <pc:picChg chg="add del mod">
          <ac:chgData name="Huff, Nichole L." userId="38753252-6381-4803-ac75-4898a400b546" providerId="ADAL" clId="{704FFC81-1EB8-4228-9B7D-DB862E7A2667}" dt="2023-01-09T21:55:06.993" v="311"/>
          <ac:picMkLst>
            <pc:docMk/>
            <pc:sldMk cId="69217866" sldId="426"/>
            <ac:picMk id="2" creationId="{7111A80E-027E-FE8F-8FAC-F87761405C9D}"/>
          </ac:picMkLst>
        </pc:picChg>
        <pc:picChg chg="add del mod">
          <ac:chgData name="Huff, Nichole L." userId="38753252-6381-4803-ac75-4898a400b546" providerId="ADAL" clId="{704FFC81-1EB8-4228-9B7D-DB862E7A2667}" dt="2023-01-09T21:55:27.384" v="314" actId="478"/>
          <ac:picMkLst>
            <pc:docMk/>
            <pc:sldMk cId="69217866" sldId="426"/>
            <ac:picMk id="8" creationId="{17874FC8-066B-6798-9AF0-CDF4758453A9}"/>
          </ac:picMkLst>
        </pc:picChg>
      </pc:sldChg>
      <pc:sldChg chg="addSp delSp modSp new del mod modClrScheme chgLayout">
        <pc:chgData name="Huff, Nichole L." userId="38753252-6381-4803-ac75-4898a400b546" providerId="ADAL" clId="{704FFC81-1EB8-4228-9B7D-DB862E7A2667}" dt="2022-12-14T15:04:08.718" v="3" actId="47"/>
        <pc:sldMkLst>
          <pc:docMk/>
          <pc:sldMk cId="459922404" sldId="426"/>
        </pc:sldMkLst>
        <pc:spChg chg="del mod ord">
          <ac:chgData name="Huff, Nichole L." userId="38753252-6381-4803-ac75-4898a400b546" providerId="ADAL" clId="{704FFC81-1EB8-4228-9B7D-DB862E7A2667}" dt="2022-12-14T15:03:32.830" v="1" actId="700"/>
          <ac:spMkLst>
            <pc:docMk/>
            <pc:sldMk cId="459922404" sldId="426"/>
            <ac:spMk id="2" creationId="{0394236D-6AF0-8E0F-40D3-8B22E03F4CE6}"/>
          </ac:spMkLst>
        </pc:spChg>
        <pc:spChg chg="del mod ord">
          <ac:chgData name="Huff, Nichole L." userId="38753252-6381-4803-ac75-4898a400b546" providerId="ADAL" clId="{704FFC81-1EB8-4228-9B7D-DB862E7A2667}" dt="2022-12-14T15:03:32.830" v="1" actId="700"/>
          <ac:spMkLst>
            <pc:docMk/>
            <pc:sldMk cId="459922404" sldId="426"/>
            <ac:spMk id="3" creationId="{4882D1F0-DECF-84B0-118F-41DB661D0E04}"/>
          </ac:spMkLst>
        </pc:spChg>
        <pc:spChg chg="mod ord">
          <ac:chgData name="Huff, Nichole L." userId="38753252-6381-4803-ac75-4898a400b546" providerId="ADAL" clId="{704FFC81-1EB8-4228-9B7D-DB862E7A2667}" dt="2022-12-14T15:03:32.830" v="1" actId="700"/>
          <ac:spMkLst>
            <pc:docMk/>
            <pc:sldMk cId="459922404" sldId="426"/>
            <ac:spMk id="4" creationId="{C5B5562F-67D2-D1A2-9288-75C445A7B978}"/>
          </ac:spMkLst>
        </pc:spChg>
        <pc:spChg chg="mod ord">
          <ac:chgData name="Huff, Nichole L." userId="38753252-6381-4803-ac75-4898a400b546" providerId="ADAL" clId="{704FFC81-1EB8-4228-9B7D-DB862E7A2667}" dt="2022-12-14T15:03:32.830" v="1" actId="700"/>
          <ac:spMkLst>
            <pc:docMk/>
            <pc:sldMk cId="459922404" sldId="426"/>
            <ac:spMk id="5" creationId="{C8182B06-DE85-2C20-7264-E5988F720451}"/>
          </ac:spMkLst>
        </pc:spChg>
        <pc:spChg chg="mod ord">
          <ac:chgData name="Huff, Nichole L." userId="38753252-6381-4803-ac75-4898a400b546" providerId="ADAL" clId="{704FFC81-1EB8-4228-9B7D-DB862E7A2667}" dt="2022-12-14T15:03:32.830" v="1" actId="700"/>
          <ac:spMkLst>
            <pc:docMk/>
            <pc:sldMk cId="459922404" sldId="426"/>
            <ac:spMk id="6" creationId="{CDBEF6F7-394E-58FC-D12A-AEDCAA426700}"/>
          </ac:spMkLst>
        </pc:spChg>
        <pc:spChg chg="add del mod ord">
          <ac:chgData name="Huff, Nichole L." userId="38753252-6381-4803-ac75-4898a400b546" providerId="ADAL" clId="{704FFC81-1EB8-4228-9B7D-DB862E7A2667}" dt="2022-12-14T15:03:37.041" v="2" actId="478"/>
          <ac:spMkLst>
            <pc:docMk/>
            <pc:sldMk cId="459922404" sldId="426"/>
            <ac:spMk id="7" creationId="{AD39A27C-CD2D-129D-A791-82965E4DFADD}"/>
          </ac:spMkLst>
        </pc:spChg>
        <pc:spChg chg="add mod ord">
          <ac:chgData name="Huff, Nichole L." userId="38753252-6381-4803-ac75-4898a400b546" providerId="ADAL" clId="{704FFC81-1EB8-4228-9B7D-DB862E7A2667}" dt="2022-12-14T15:03:32.830" v="1" actId="700"/>
          <ac:spMkLst>
            <pc:docMk/>
            <pc:sldMk cId="459922404" sldId="426"/>
            <ac:spMk id="8" creationId="{086992B3-4934-DFDC-F001-A7190053CF78}"/>
          </ac:spMkLst>
        </pc:spChg>
      </pc:sldChg>
      <pc:sldChg chg="modSp add mod">
        <pc:chgData name="Huff, Nichole L." userId="38753252-6381-4803-ac75-4898a400b546" providerId="ADAL" clId="{704FFC81-1EB8-4228-9B7D-DB862E7A2667}" dt="2022-12-14T15:58:04.433" v="235" actId="20577"/>
        <pc:sldMkLst>
          <pc:docMk/>
          <pc:sldMk cId="3178688118" sldId="427"/>
        </pc:sldMkLst>
        <pc:spChg chg="mod">
          <ac:chgData name="Huff, Nichole L." userId="38753252-6381-4803-ac75-4898a400b546" providerId="ADAL" clId="{704FFC81-1EB8-4228-9B7D-DB862E7A2667}" dt="2022-12-14T15:58:04.433" v="235" actId="20577"/>
          <ac:spMkLst>
            <pc:docMk/>
            <pc:sldMk cId="3178688118" sldId="427"/>
            <ac:spMk id="4" creationId="{495636FB-6D30-EE04-6AE3-44722C2CB717}"/>
          </ac:spMkLst>
        </pc:spChg>
      </pc:sldChg>
      <pc:sldChg chg="addSp delSp modSp add mod">
        <pc:chgData name="Huff, Nichole L." userId="38753252-6381-4803-ac75-4898a400b546" providerId="ADAL" clId="{704FFC81-1EB8-4228-9B7D-DB862E7A2667}" dt="2023-01-09T21:56:40.534" v="331" actId="1076"/>
        <pc:sldMkLst>
          <pc:docMk/>
          <pc:sldMk cId="4189757630" sldId="428"/>
        </pc:sldMkLst>
        <pc:spChg chg="mod">
          <ac:chgData name="Huff, Nichole L." userId="38753252-6381-4803-ac75-4898a400b546" providerId="ADAL" clId="{704FFC81-1EB8-4228-9B7D-DB862E7A2667}" dt="2023-01-09T21:55:51.027" v="321" actId="207"/>
          <ac:spMkLst>
            <pc:docMk/>
            <pc:sldMk cId="4189757630" sldId="428"/>
            <ac:spMk id="10" creationId="{B494B8B0-C0E9-1612-031B-478161A93E4C}"/>
          </ac:spMkLst>
        </pc:spChg>
        <pc:picChg chg="add mod">
          <ac:chgData name="Huff, Nichole L." userId="38753252-6381-4803-ac75-4898a400b546" providerId="ADAL" clId="{704FFC81-1EB8-4228-9B7D-DB862E7A2667}" dt="2023-01-09T21:56:40.534" v="331" actId="1076"/>
          <ac:picMkLst>
            <pc:docMk/>
            <pc:sldMk cId="4189757630" sldId="428"/>
            <ac:picMk id="1026" creationId="{B66E9C11-B5E7-0DEE-31C0-2A35A9C8F44F}"/>
          </ac:picMkLst>
        </pc:picChg>
        <pc:picChg chg="del">
          <ac:chgData name="Huff, Nichole L." userId="38753252-6381-4803-ac75-4898a400b546" providerId="ADAL" clId="{704FFC81-1EB8-4228-9B7D-DB862E7A2667}" dt="2023-01-09T21:56:25.566" v="322" actId="478"/>
          <ac:picMkLst>
            <pc:docMk/>
            <pc:sldMk cId="4189757630" sldId="428"/>
            <ac:picMk id="1035" creationId="{DA3F180E-6EDD-CA6C-0298-975079A0603B}"/>
          </ac:picMkLst>
        </pc:picChg>
      </pc:sldChg>
      <pc:sldChg chg="addSp delSp modSp add mod">
        <pc:chgData name="Huff, Nichole L." userId="38753252-6381-4803-ac75-4898a400b546" providerId="ADAL" clId="{704FFC81-1EB8-4228-9B7D-DB862E7A2667}" dt="2023-01-09T22:39:04.492" v="817" actId="113"/>
        <pc:sldMkLst>
          <pc:docMk/>
          <pc:sldMk cId="2049443881" sldId="429"/>
        </pc:sldMkLst>
        <pc:spChg chg="del mod">
          <ac:chgData name="Huff, Nichole L." userId="38753252-6381-4803-ac75-4898a400b546" providerId="ADAL" clId="{704FFC81-1EB8-4228-9B7D-DB862E7A2667}" dt="2023-01-09T22:35:40.174" v="692" actId="478"/>
          <ac:spMkLst>
            <pc:docMk/>
            <pc:sldMk cId="2049443881" sldId="429"/>
            <ac:spMk id="3" creationId="{B9E7E31C-93F0-4566-8263-3AC8264B97DD}"/>
          </ac:spMkLst>
        </pc:spChg>
        <pc:spChg chg="add del mod">
          <ac:chgData name="Huff, Nichole L." userId="38753252-6381-4803-ac75-4898a400b546" providerId="ADAL" clId="{704FFC81-1EB8-4228-9B7D-DB862E7A2667}" dt="2023-01-09T22:35:43.053" v="694" actId="478"/>
          <ac:spMkLst>
            <pc:docMk/>
            <pc:sldMk cId="2049443881" sldId="429"/>
            <ac:spMk id="5" creationId="{073F0C56-53EB-F817-355A-8EB2B66B85A2}"/>
          </ac:spMkLst>
        </pc:spChg>
        <pc:spChg chg="del mod">
          <ac:chgData name="Huff, Nichole L." userId="38753252-6381-4803-ac75-4898a400b546" providerId="ADAL" clId="{704FFC81-1EB8-4228-9B7D-DB862E7A2667}" dt="2023-01-09T22:35:42.083" v="693" actId="478"/>
          <ac:spMkLst>
            <pc:docMk/>
            <pc:sldMk cId="2049443881" sldId="429"/>
            <ac:spMk id="7" creationId="{719C3617-80AC-45FB-9818-596FF63AB810}"/>
          </ac:spMkLst>
        </pc:spChg>
        <pc:spChg chg="add del mod">
          <ac:chgData name="Huff, Nichole L." userId="38753252-6381-4803-ac75-4898a400b546" providerId="ADAL" clId="{704FFC81-1EB8-4228-9B7D-DB862E7A2667}" dt="2023-01-09T22:36:15.459" v="702" actId="478"/>
          <ac:spMkLst>
            <pc:docMk/>
            <pc:sldMk cId="2049443881" sldId="429"/>
            <ac:spMk id="8" creationId="{144762A6-4931-0119-42FC-54956DE4F2C7}"/>
          </ac:spMkLst>
        </pc:spChg>
        <pc:spChg chg="add mod">
          <ac:chgData name="Huff, Nichole L." userId="38753252-6381-4803-ac75-4898a400b546" providerId="ADAL" clId="{704FFC81-1EB8-4228-9B7D-DB862E7A2667}" dt="2023-01-09T22:36:38.161" v="722" actId="20577"/>
          <ac:spMkLst>
            <pc:docMk/>
            <pc:sldMk cId="2049443881" sldId="429"/>
            <ac:spMk id="10" creationId="{4D5BD65A-0AE4-E26C-9480-8E7B4B12F2EC}"/>
          </ac:spMkLst>
        </pc:spChg>
        <pc:spChg chg="add mod">
          <ac:chgData name="Huff, Nichole L." userId="38753252-6381-4803-ac75-4898a400b546" providerId="ADAL" clId="{704FFC81-1EB8-4228-9B7D-DB862E7A2667}" dt="2023-01-09T22:39:04.492" v="817" actId="113"/>
          <ac:spMkLst>
            <pc:docMk/>
            <pc:sldMk cId="2049443881" sldId="429"/>
            <ac:spMk id="11" creationId="{42466F81-8778-878F-4AF7-EBB857ED6ED5}"/>
          </ac:spMkLst>
        </pc:spChg>
        <pc:spChg chg="mod">
          <ac:chgData name="Huff, Nichole L." userId="38753252-6381-4803-ac75-4898a400b546" providerId="ADAL" clId="{704FFC81-1EB8-4228-9B7D-DB862E7A2667}" dt="2023-01-09T22:35:35.342" v="691" actId="26606"/>
          <ac:spMkLst>
            <pc:docMk/>
            <pc:sldMk cId="2049443881" sldId="429"/>
            <ac:spMk id="12" creationId="{4A3B7BD8-2AAF-4A04-91D5-23CE0D5CA45F}"/>
          </ac:spMkLst>
        </pc:spChg>
        <pc:spChg chg="del">
          <ac:chgData name="Huff, Nichole L." userId="38753252-6381-4803-ac75-4898a400b546" providerId="ADAL" clId="{704FFC81-1EB8-4228-9B7D-DB862E7A2667}" dt="2023-01-09T22:35:35.342" v="691" actId="26606"/>
          <ac:spMkLst>
            <pc:docMk/>
            <pc:sldMk cId="2049443881" sldId="429"/>
            <ac:spMk id="17" creationId="{BC19136A-D88A-43F6-8F13-0788481BCFB3}"/>
          </ac:spMkLst>
        </pc:spChg>
        <pc:spChg chg="add">
          <ac:chgData name="Huff, Nichole L." userId="38753252-6381-4803-ac75-4898a400b546" providerId="ADAL" clId="{704FFC81-1EB8-4228-9B7D-DB862E7A2667}" dt="2023-01-09T22:35:35.342" v="691" actId="26606"/>
          <ac:spMkLst>
            <pc:docMk/>
            <pc:sldMk cId="2049443881" sldId="429"/>
            <ac:spMk id="26" creationId="{78BA6964-249A-42B6-A349-426A774A1B1A}"/>
          </ac:spMkLst>
        </pc:spChg>
        <pc:spChg chg="add">
          <ac:chgData name="Huff, Nichole L." userId="38753252-6381-4803-ac75-4898a400b546" providerId="ADAL" clId="{704FFC81-1EB8-4228-9B7D-DB862E7A2667}" dt="2023-01-09T22:35:35.342" v="691" actId="26606"/>
          <ac:spMkLst>
            <pc:docMk/>
            <pc:sldMk cId="2049443881" sldId="429"/>
            <ac:spMk id="32" creationId="{4FF3ABA2-C942-48D8-87FE-7625DE11FF65}"/>
          </ac:spMkLst>
        </pc:spChg>
        <pc:grpChg chg="del">
          <ac:chgData name="Huff, Nichole L." userId="38753252-6381-4803-ac75-4898a400b546" providerId="ADAL" clId="{704FFC81-1EB8-4228-9B7D-DB862E7A2667}" dt="2023-01-09T22:35:35.342" v="691" actId="26606"/>
          <ac:grpSpMkLst>
            <pc:docMk/>
            <pc:sldMk cId="2049443881" sldId="429"/>
            <ac:grpSpMk id="19" creationId="{BE36AC96-F40E-47D6-9026-9E1399C767D3}"/>
          </ac:grpSpMkLst>
        </pc:grpChg>
        <pc:grpChg chg="add">
          <ac:chgData name="Huff, Nichole L." userId="38753252-6381-4803-ac75-4898a400b546" providerId="ADAL" clId="{704FFC81-1EB8-4228-9B7D-DB862E7A2667}" dt="2023-01-09T22:35:35.342" v="691" actId="26606"/>
          <ac:grpSpMkLst>
            <pc:docMk/>
            <pc:sldMk cId="2049443881" sldId="429"/>
            <ac:grpSpMk id="28" creationId="{BD0B695D-00F7-4E5A-8137-9A25014B6E07}"/>
          </ac:grpSpMkLst>
        </pc:grpChg>
        <pc:picChg chg="del mod ord">
          <ac:chgData name="Huff, Nichole L." userId="38753252-6381-4803-ac75-4898a400b546" providerId="ADAL" clId="{704FFC81-1EB8-4228-9B7D-DB862E7A2667}" dt="2023-01-09T22:36:44.871" v="723" actId="478"/>
          <ac:picMkLst>
            <pc:docMk/>
            <pc:sldMk cId="2049443881" sldId="429"/>
            <ac:picMk id="4" creationId="{D5445BBC-6A3A-F5BA-FFA2-EA389AFA9B00}"/>
          </ac:picMkLst>
        </pc:picChg>
        <pc:picChg chg="add mod">
          <ac:chgData name="Huff, Nichole L." userId="38753252-6381-4803-ac75-4898a400b546" providerId="ADAL" clId="{704FFC81-1EB8-4228-9B7D-DB862E7A2667}" dt="2023-01-09T22:37:39.882" v="733" actId="207"/>
          <ac:picMkLst>
            <pc:docMk/>
            <pc:sldMk cId="2049443881" sldId="429"/>
            <ac:picMk id="14" creationId="{6BE94DF6-E353-4B5F-781E-CFDE90E43A1A}"/>
          </ac:picMkLst>
        </pc:picChg>
      </pc:sldChg>
      <pc:sldChg chg="addSp delSp add del setBg delDesignElem">
        <pc:chgData name="Huff, Nichole L." userId="38753252-6381-4803-ac75-4898a400b546" providerId="ADAL" clId="{704FFC81-1EB8-4228-9B7D-DB862E7A2667}" dt="2023-01-09T22:35:29.196" v="689"/>
        <pc:sldMkLst>
          <pc:docMk/>
          <pc:sldMk cId="3457938288" sldId="429"/>
        </pc:sldMkLst>
        <pc:spChg chg="add del">
          <ac:chgData name="Huff, Nichole L." userId="38753252-6381-4803-ac75-4898a400b546" providerId="ADAL" clId="{704FFC81-1EB8-4228-9B7D-DB862E7A2667}" dt="2023-01-09T22:35:29.196" v="689"/>
          <ac:spMkLst>
            <pc:docMk/>
            <pc:sldMk cId="3457938288" sldId="429"/>
            <ac:spMk id="17" creationId="{BC19136A-D88A-43F6-8F13-0788481BCFB3}"/>
          </ac:spMkLst>
        </pc:spChg>
        <pc:grpChg chg="add del">
          <ac:chgData name="Huff, Nichole L." userId="38753252-6381-4803-ac75-4898a400b546" providerId="ADAL" clId="{704FFC81-1EB8-4228-9B7D-DB862E7A2667}" dt="2023-01-09T22:35:29.196" v="689"/>
          <ac:grpSpMkLst>
            <pc:docMk/>
            <pc:sldMk cId="3457938288" sldId="429"/>
            <ac:grpSpMk id="19" creationId="{BE36AC96-F40E-47D6-9026-9E1399C767D3}"/>
          </ac:grpSpMkLst>
        </pc:grpChg>
      </pc:sldChg>
    </pc:docChg>
  </pc:docChgLst>
  <pc:docChgLst>
    <pc:chgData name="Bejda, Miranda L." userId="9f6caca1-07ba-4e99-b6f0-97c452ea0743" providerId="ADAL" clId="{742BEC1C-2BFC-4D02-9505-7BA5219D446F}"/>
    <pc:docChg chg="delSld modSld delMainMaster">
      <pc:chgData name="Bejda, Miranda L." userId="9f6caca1-07ba-4e99-b6f0-97c452ea0743" providerId="ADAL" clId="{742BEC1C-2BFC-4D02-9505-7BA5219D446F}" dt="2022-10-03T17:33:27.523" v="37" actId="20577"/>
      <pc:docMkLst>
        <pc:docMk/>
      </pc:docMkLst>
      <pc:sldChg chg="del">
        <pc:chgData name="Bejda, Miranda L." userId="9f6caca1-07ba-4e99-b6f0-97c452ea0743" providerId="ADAL" clId="{742BEC1C-2BFC-4D02-9505-7BA5219D446F}" dt="2022-10-03T16:53:34.964" v="3" actId="47"/>
        <pc:sldMkLst>
          <pc:docMk/>
          <pc:sldMk cId="1733561920" sldId="286"/>
        </pc:sldMkLst>
      </pc:sldChg>
      <pc:sldChg chg="del">
        <pc:chgData name="Bejda, Miranda L." userId="9f6caca1-07ba-4e99-b6f0-97c452ea0743" providerId="ADAL" clId="{742BEC1C-2BFC-4D02-9505-7BA5219D446F}" dt="2022-10-03T16:53:22.411" v="0" actId="47"/>
        <pc:sldMkLst>
          <pc:docMk/>
          <pc:sldMk cId="3196402734" sldId="400"/>
        </pc:sldMkLst>
      </pc:sldChg>
      <pc:sldChg chg="del">
        <pc:chgData name="Bejda, Miranda L." userId="9f6caca1-07ba-4e99-b6f0-97c452ea0743" providerId="ADAL" clId="{742BEC1C-2BFC-4D02-9505-7BA5219D446F}" dt="2022-10-03T16:53:33.197" v="2" actId="47"/>
        <pc:sldMkLst>
          <pc:docMk/>
          <pc:sldMk cId="1056802398" sldId="401"/>
        </pc:sldMkLst>
      </pc:sldChg>
      <pc:sldChg chg="modSp">
        <pc:chgData name="Bejda, Miranda L." userId="9f6caca1-07ba-4e99-b6f0-97c452ea0743" providerId="ADAL" clId="{742BEC1C-2BFC-4D02-9505-7BA5219D446F}" dt="2022-10-03T17:33:27.523" v="37" actId="20577"/>
        <pc:sldMkLst>
          <pc:docMk/>
          <pc:sldMk cId="1764003955" sldId="406"/>
        </pc:sldMkLst>
        <pc:graphicFrameChg chg="mod">
          <ac:chgData name="Bejda, Miranda L." userId="9f6caca1-07ba-4e99-b6f0-97c452ea0743" providerId="ADAL" clId="{742BEC1C-2BFC-4D02-9505-7BA5219D446F}" dt="2022-10-03T17:33:27.523" v="37" actId="20577"/>
          <ac:graphicFrameMkLst>
            <pc:docMk/>
            <pc:sldMk cId="1764003955" sldId="406"/>
            <ac:graphicFrameMk id="4" creationId="{071388DE-75F0-45BC-B89C-BE5DEC4F2272}"/>
          </ac:graphicFrameMkLst>
        </pc:graphicFrameChg>
      </pc:sldChg>
      <pc:sldChg chg="del">
        <pc:chgData name="Bejda, Miranda L." userId="9f6caca1-07ba-4e99-b6f0-97c452ea0743" providerId="ADAL" clId="{742BEC1C-2BFC-4D02-9505-7BA5219D446F}" dt="2022-10-03T16:53:29.773" v="1" actId="47"/>
        <pc:sldMkLst>
          <pc:docMk/>
          <pc:sldMk cId="3648408297" sldId="414"/>
        </pc:sldMkLst>
      </pc:sldChg>
      <pc:sldChg chg="modSp mod">
        <pc:chgData name="Bejda, Miranda L." userId="9f6caca1-07ba-4e99-b6f0-97c452ea0743" providerId="ADAL" clId="{742BEC1C-2BFC-4D02-9505-7BA5219D446F}" dt="2022-10-03T16:54:05.685" v="26" actId="20577"/>
        <pc:sldMkLst>
          <pc:docMk/>
          <pc:sldMk cId="2912305909" sldId="423"/>
        </pc:sldMkLst>
        <pc:spChg chg="mod">
          <ac:chgData name="Bejda, Miranda L." userId="9f6caca1-07ba-4e99-b6f0-97c452ea0743" providerId="ADAL" clId="{742BEC1C-2BFC-4D02-9505-7BA5219D446F}" dt="2022-10-03T16:54:05.685" v="26" actId="20577"/>
          <ac:spMkLst>
            <pc:docMk/>
            <pc:sldMk cId="2912305909" sldId="423"/>
            <ac:spMk id="4" creationId="{495636FB-6D30-EE04-6AE3-44722C2CB717}"/>
          </ac:spMkLst>
        </pc:spChg>
      </pc:sldChg>
      <pc:sldMasterChg chg="del delSldLayout">
        <pc:chgData name="Bejda, Miranda L." userId="9f6caca1-07ba-4e99-b6f0-97c452ea0743" providerId="ADAL" clId="{742BEC1C-2BFC-4D02-9505-7BA5219D446F}" dt="2022-10-03T16:53:29.773" v="1" actId="47"/>
        <pc:sldMasterMkLst>
          <pc:docMk/>
          <pc:sldMasterMk cId="3978220100" sldId="2147483660"/>
        </pc:sldMasterMkLst>
        <pc:sldLayoutChg chg="del">
          <pc:chgData name="Bejda, Miranda L." userId="9f6caca1-07ba-4e99-b6f0-97c452ea0743" providerId="ADAL" clId="{742BEC1C-2BFC-4D02-9505-7BA5219D446F}" dt="2022-10-03T16:53:29.773" v="1" actId="47"/>
          <pc:sldLayoutMkLst>
            <pc:docMk/>
            <pc:sldMasterMk cId="3978220100" sldId="2147483660"/>
            <pc:sldLayoutMk cId="910201827" sldId="2147483661"/>
          </pc:sldLayoutMkLst>
        </pc:sldLayoutChg>
        <pc:sldLayoutChg chg="del">
          <pc:chgData name="Bejda, Miranda L." userId="9f6caca1-07ba-4e99-b6f0-97c452ea0743" providerId="ADAL" clId="{742BEC1C-2BFC-4D02-9505-7BA5219D446F}" dt="2022-10-03T16:53:29.773" v="1" actId="47"/>
          <pc:sldLayoutMkLst>
            <pc:docMk/>
            <pc:sldMasterMk cId="3978220100" sldId="2147483660"/>
            <pc:sldLayoutMk cId="2607350875" sldId="2147483662"/>
          </pc:sldLayoutMkLst>
        </pc:sldLayoutChg>
        <pc:sldLayoutChg chg="del">
          <pc:chgData name="Bejda, Miranda L." userId="9f6caca1-07ba-4e99-b6f0-97c452ea0743" providerId="ADAL" clId="{742BEC1C-2BFC-4D02-9505-7BA5219D446F}" dt="2022-10-03T16:53:29.773" v="1" actId="47"/>
          <pc:sldLayoutMkLst>
            <pc:docMk/>
            <pc:sldMasterMk cId="3978220100" sldId="2147483660"/>
            <pc:sldLayoutMk cId="2874497311" sldId="2147483663"/>
          </pc:sldLayoutMkLst>
        </pc:sldLayoutChg>
        <pc:sldLayoutChg chg="del">
          <pc:chgData name="Bejda, Miranda L." userId="9f6caca1-07ba-4e99-b6f0-97c452ea0743" providerId="ADAL" clId="{742BEC1C-2BFC-4D02-9505-7BA5219D446F}" dt="2022-10-03T16:53:29.773" v="1" actId="47"/>
          <pc:sldLayoutMkLst>
            <pc:docMk/>
            <pc:sldMasterMk cId="3978220100" sldId="2147483660"/>
            <pc:sldLayoutMk cId="2009425004" sldId="2147483664"/>
          </pc:sldLayoutMkLst>
        </pc:sldLayoutChg>
        <pc:sldLayoutChg chg="del">
          <pc:chgData name="Bejda, Miranda L." userId="9f6caca1-07ba-4e99-b6f0-97c452ea0743" providerId="ADAL" clId="{742BEC1C-2BFC-4D02-9505-7BA5219D446F}" dt="2022-10-03T16:53:29.773" v="1" actId="47"/>
          <pc:sldLayoutMkLst>
            <pc:docMk/>
            <pc:sldMasterMk cId="3978220100" sldId="2147483660"/>
            <pc:sldLayoutMk cId="2837254092" sldId="2147483665"/>
          </pc:sldLayoutMkLst>
        </pc:sldLayoutChg>
        <pc:sldLayoutChg chg="del">
          <pc:chgData name="Bejda, Miranda L." userId="9f6caca1-07ba-4e99-b6f0-97c452ea0743" providerId="ADAL" clId="{742BEC1C-2BFC-4D02-9505-7BA5219D446F}" dt="2022-10-03T16:53:29.773" v="1" actId="47"/>
          <pc:sldLayoutMkLst>
            <pc:docMk/>
            <pc:sldMasterMk cId="3978220100" sldId="2147483660"/>
            <pc:sldLayoutMk cId="3705964821" sldId="2147483666"/>
          </pc:sldLayoutMkLst>
        </pc:sldLayoutChg>
        <pc:sldLayoutChg chg="del">
          <pc:chgData name="Bejda, Miranda L." userId="9f6caca1-07ba-4e99-b6f0-97c452ea0743" providerId="ADAL" clId="{742BEC1C-2BFC-4D02-9505-7BA5219D446F}" dt="2022-10-03T16:53:29.773" v="1" actId="47"/>
          <pc:sldLayoutMkLst>
            <pc:docMk/>
            <pc:sldMasterMk cId="3978220100" sldId="2147483660"/>
            <pc:sldLayoutMk cId="3758979501" sldId="2147483667"/>
          </pc:sldLayoutMkLst>
        </pc:sldLayoutChg>
        <pc:sldLayoutChg chg="del">
          <pc:chgData name="Bejda, Miranda L." userId="9f6caca1-07ba-4e99-b6f0-97c452ea0743" providerId="ADAL" clId="{742BEC1C-2BFC-4D02-9505-7BA5219D446F}" dt="2022-10-03T16:53:29.773" v="1" actId="47"/>
          <pc:sldLayoutMkLst>
            <pc:docMk/>
            <pc:sldMasterMk cId="3978220100" sldId="2147483660"/>
            <pc:sldLayoutMk cId="4020298630" sldId="2147483668"/>
          </pc:sldLayoutMkLst>
        </pc:sldLayoutChg>
        <pc:sldLayoutChg chg="del">
          <pc:chgData name="Bejda, Miranda L." userId="9f6caca1-07ba-4e99-b6f0-97c452ea0743" providerId="ADAL" clId="{742BEC1C-2BFC-4D02-9505-7BA5219D446F}" dt="2022-10-03T16:53:29.773" v="1" actId="47"/>
          <pc:sldLayoutMkLst>
            <pc:docMk/>
            <pc:sldMasterMk cId="3978220100" sldId="2147483660"/>
            <pc:sldLayoutMk cId="2992687072" sldId="2147483669"/>
          </pc:sldLayoutMkLst>
        </pc:sldLayoutChg>
        <pc:sldLayoutChg chg="del">
          <pc:chgData name="Bejda, Miranda L." userId="9f6caca1-07ba-4e99-b6f0-97c452ea0743" providerId="ADAL" clId="{742BEC1C-2BFC-4D02-9505-7BA5219D446F}" dt="2022-10-03T16:53:29.773" v="1" actId="47"/>
          <pc:sldLayoutMkLst>
            <pc:docMk/>
            <pc:sldMasterMk cId="3978220100" sldId="2147483660"/>
            <pc:sldLayoutMk cId="2480086493" sldId="2147483670"/>
          </pc:sldLayoutMkLst>
        </pc:sldLayoutChg>
        <pc:sldLayoutChg chg="del">
          <pc:chgData name="Bejda, Miranda L." userId="9f6caca1-07ba-4e99-b6f0-97c452ea0743" providerId="ADAL" clId="{742BEC1C-2BFC-4D02-9505-7BA5219D446F}" dt="2022-10-03T16:53:29.773" v="1" actId="47"/>
          <pc:sldLayoutMkLst>
            <pc:docMk/>
            <pc:sldMasterMk cId="3978220100" sldId="2147483660"/>
            <pc:sldLayoutMk cId="78872592" sldId="2147483671"/>
          </pc:sldLayoutMkLst>
        </pc:sldLayoutChg>
      </pc:sldMasterChg>
      <pc:sldMasterChg chg="delSldLayout">
        <pc:chgData name="Bejda, Miranda L." userId="9f6caca1-07ba-4e99-b6f0-97c452ea0743" providerId="ADAL" clId="{742BEC1C-2BFC-4D02-9505-7BA5219D446F}" dt="2022-10-03T16:53:33.197" v="2" actId="47"/>
        <pc:sldMasterMkLst>
          <pc:docMk/>
          <pc:sldMasterMk cId="1506633708" sldId="2147483708"/>
        </pc:sldMasterMkLst>
        <pc:sldLayoutChg chg="del">
          <pc:chgData name="Bejda, Miranda L." userId="9f6caca1-07ba-4e99-b6f0-97c452ea0743" providerId="ADAL" clId="{742BEC1C-2BFC-4D02-9505-7BA5219D446F}" dt="2022-10-03T16:53:33.197" v="2" actId="47"/>
          <pc:sldLayoutMkLst>
            <pc:docMk/>
            <pc:sldMasterMk cId="1506633708" sldId="2147483708"/>
            <pc:sldLayoutMk cId="2861843228" sldId="2147483720"/>
          </pc:sldLayoutMkLst>
        </pc:sldLayoutChg>
      </pc:sldMasterChg>
    </pc:docChg>
  </pc:docChgLst>
  <pc:docChgLst>
    <pc:chgData name="Bejda, Miranda L." userId="S::mlbe240@uky.edu::9f6caca1-07ba-4e99-b6f0-97c452ea0743" providerId="AD" clId="Web-{A30605BB-4FA2-4988-AACE-54EBA82E776F}"/>
    <pc:docChg chg="addSld modSld sldOrd">
      <pc:chgData name="Bejda, Miranda L." userId="S::mlbe240@uky.edu::9f6caca1-07ba-4e99-b6f0-97c452ea0743" providerId="AD" clId="Web-{A30605BB-4FA2-4988-AACE-54EBA82E776F}" dt="2022-05-29T02:46:17.839" v="38" actId="1076"/>
      <pc:docMkLst>
        <pc:docMk/>
      </pc:docMkLst>
      <pc:sldChg chg="addSp delSp modSp add ord replId">
        <pc:chgData name="Bejda, Miranda L." userId="S::mlbe240@uky.edu::9f6caca1-07ba-4e99-b6f0-97c452ea0743" providerId="AD" clId="Web-{A30605BB-4FA2-4988-AACE-54EBA82E776F}" dt="2022-05-29T02:46:17.839" v="38" actId="1076"/>
        <pc:sldMkLst>
          <pc:docMk/>
          <pc:sldMk cId="3673552662" sldId="417"/>
        </pc:sldMkLst>
        <pc:spChg chg="mod">
          <ac:chgData name="Bejda, Miranda L." userId="S::mlbe240@uky.edu::9f6caca1-07ba-4e99-b6f0-97c452ea0743" providerId="AD" clId="Web-{A30605BB-4FA2-4988-AACE-54EBA82E776F}" dt="2022-05-29T02:45:18.995" v="17" actId="20577"/>
          <ac:spMkLst>
            <pc:docMk/>
            <pc:sldMk cId="3673552662" sldId="417"/>
            <ac:spMk id="6" creationId="{E85FBEBC-DC23-48AD-92F5-1396AE698078}"/>
          </ac:spMkLst>
        </pc:spChg>
        <pc:spChg chg="mod">
          <ac:chgData name="Bejda, Miranda L." userId="S::mlbe240@uky.edu::9f6caca1-07ba-4e99-b6f0-97c452ea0743" providerId="AD" clId="Web-{A30605BB-4FA2-4988-AACE-54EBA82E776F}" dt="2022-05-29T02:45:53.292" v="34" actId="1076"/>
          <ac:spMkLst>
            <pc:docMk/>
            <pc:sldMk cId="3673552662" sldId="417"/>
            <ac:spMk id="8" creationId="{3A8A9273-8B89-4120-ADA7-E1503A863416}"/>
          </ac:spMkLst>
        </pc:spChg>
        <pc:picChg chg="add mod">
          <ac:chgData name="Bejda, Miranda L." userId="S::mlbe240@uky.edu::9f6caca1-07ba-4e99-b6f0-97c452ea0743" providerId="AD" clId="Web-{A30605BB-4FA2-4988-AACE-54EBA82E776F}" dt="2022-05-29T02:46:17.839" v="38" actId="1076"/>
          <ac:picMkLst>
            <pc:docMk/>
            <pc:sldMk cId="3673552662" sldId="417"/>
            <ac:picMk id="2" creationId="{73809713-BF3B-05DA-CA0E-B3304F955DEA}"/>
          </ac:picMkLst>
        </pc:picChg>
        <pc:picChg chg="del">
          <ac:chgData name="Bejda, Miranda L." userId="S::mlbe240@uky.edu::9f6caca1-07ba-4e99-b6f0-97c452ea0743" providerId="AD" clId="Web-{A30605BB-4FA2-4988-AACE-54EBA82E776F}" dt="2022-05-29T02:45:24.526" v="18"/>
          <ac:picMkLst>
            <pc:docMk/>
            <pc:sldMk cId="3673552662" sldId="417"/>
            <ac:picMk id="9" creationId="{2DDF85C3-01EE-8C16-2A65-BAECBD6E04D5}"/>
          </ac:picMkLst>
        </pc:picChg>
      </pc:sldChg>
    </pc:docChg>
  </pc:docChgLst>
  <pc:docChgLst>
    <pc:chgData name="Huff, Nichole L." userId="38753252-6381-4803-ac75-4898a400b546" providerId="ADAL" clId="{0B35A136-FAC9-4AAC-B848-AE4CAAE39F3C}"/>
    <pc:docChg chg="custSel modSld">
      <pc:chgData name="Huff, Nichole L." userId="38753252-6381-4803-ac75-4898a400b546" providerId="ADAL" clId="{0B35A136-FAC9-4AAC-B848-AE4CAAE39F3C}" dt="2023-01-11T21:59:57.713" v="453" actId="404"/>
      <pc:docMkLst>
        <pc:docMk/>
      </pc:docMkLst>
      <pc:sldChg chg="modSp mod">
        <pc:chgData name="Huff, Nichole L." userId="38753252-6381-4803-ac75-4898a400b546" providerId="ADAL" clId="{0B35A136-FAC9-4AAC-B848-AE4CAAE39F3C}" dt="2023-01-11T21:34:14.637" v="440" actId="115"/>
        <pc:sldMkLst>
          <pc:docMk/>
          <pc:sldMk cId="323863990" sldId="264"/>
        </pc:sldMkLst>
        <pc:spChg chg="mod">
          <ac:chgData name="Huff, Nichole L." userId="38753252-6381-4803-ac75-4898a400b546" providerId="ADAL" clId="{0B35A136-FAC9-4AAC-B848-AE4CAAE39F3C}" dt="2023-01-11T21:34:14.637" v="440" actId="115"/>
          <ac:spMkLst>
            <pc:docMk/>
            <pc:sldMk cId="323863990" sldId="264"/>
            <ac:spMk id="3" creationId="{E4B586E6-4856-4C99-B4B6-E032893BEC4A}"/>
          </ac:spMkLst>
        </pc:spChg>
        <pc:spChg chg="mod">
          <ac:chgData name="Huff, Nichole L." userId="38753252-6381-4803-ac75-4898a400b546" providerId="ADAL" clId="{0B35A136-FAC9-4AAC-B848-AE4CAAE39F3C}" dt="2023-01-11T21:29:51.866" v="316" actId="14100"/>
          <ac:spMkLst>
            <pc:docMk/>
            <pc:sldMk cId="323863990" sldId="264"/>
            <ac:spMk id="5" creationId="{131AE07C-9186-49BA-8F8B-1EC0A93BA080}"/>
          </ac:spMkLst>
        </pc:spChg>
      </pc:sldChg>
      <pc:sldChg chg="modSp mod">
        <pc:chgData name="Huff, Nichole L." userId="38753252-6381-4803-ac75-4898a400b546" providerId="ADAL" clId="{0B35A136-FAC9-4AAC-B848-AE4CAAE39F3C}" dt="2023-01-11T21:24:21.795" v="148" actId="113"/>
        <pc:sldMkLst>
          <pc:docMk/>
          <pc:sldMk cId="1430294157" sldId="276"/>
        </pc:sldMkLst>
        <pc:spChg chg="mod">
          <ac:chgData name="Huff, Nichole L." userId="38753252-6381-4803-ac75-4898a400b546" providerId="ADAL" clId="{0B35A136-FAC9-4AAC-B848-AE4CAAE39F3C}" dt="2023-01-11T21:24:21.795" v="148" actId="113"/>
          <ac:spMkLst>
            <pc:docMk/>
            <pc:sldMk cId="1430294157" sldId="276"/>
            <ac:spMk id="3" creationId="{B9E7E31C-93F0-4566-8263-3AC8264B97DD}"/>
          </ac:spMkLst>
        </pc:spChg>
      </pc:sldChg>
      <pc:sldChg chg="modSp">
        <pc:chgData name="Huff, Nichole L." userId="38753252-6381-4803-ac75-4898a400b546" providerId="ADAL" clId="{0B35A136-FAC9-4AAC-B848-AE4CAAE39F3C}" dt="2023-01-11T21:41:43.437" v="442" actId="113"/>
        <pc:sldMkLst>
          <pc:docMk/>
          <pc:sldMk cId="1764003955" sldId="406"/>
        </pc:sldMkLst>
        <pc:graphicFrameChg chg="mod">
          <ac:chgData name="Huff, Nichole L." userId="38753252-6381-4803-ac75-4898a400b546" providerId="ADAL" clId="{0B35A136-FAC9-4AAC-B848-AE4CAAE39F3C}" dt="2023-01-11T21:41:43.437" v="442" actId="113"/>
          <ac:graphicFrameMkLst>
            <pc:docMk/>
            <pc:sldMk cId="1764003955" sldId="406"/>
            <ac:graphicFrameMk id="4" creationId="{071388DE-75F0-45BC-B89C-BE5DEC4F2272}"/>
          </ac:graphicFrameMkLst>
        </pc:graphicFrameChg>
      </pc:sldChg>
      <pc:sldChg chg="modSp">
        <pc:chgData name="Huff, Nichole L." userId="38753252-6381-4803-ac75-4898a400b546" providerId="ADAL" clId="{0B35A136-FAC9-4AAC-B848-AE4CAAE39F3C}" dt="2023-01-11T21:42:05.484" v="446"/>
        <pc:sldMkLst>
          <pc:docMk/>
          <pc:sldMk cId="2994559356" sldId="408"/>
        </pc:sldMkLst>
        <pc:graphicFrameChg chg="mod">
          <ac:chgData name="Huff, Nichole L." userId="38753252-6381-4803-ac75-4898a400b546" providerId="ADAL" clId="{0B35A136-FAC9-4AAC-B848-AE4CAAE39F3C}" dt="2023-01-11T21:42:05.484" v="446"/>
          <ac:graphicFrameMkLst>
            <pc:docMk/>
            <pc:sldMk cId="2994559356" sldId="408"/>
            <ac:graphicFrameMk id="4" creationId="{071388DE-75F0-45BC-B89C-BE5DEC4F2272}"/>
          </ac:graphicFrameMkLst>
        </pc:graphicFrameChg>
      </pc:sldChg>
      <pc:sldChg chg="modSp">
        <pc:chgData name="Huff, Nichole L." userId="38753252-6381-4803-ac75-4898a400b546" providerId="ADAL" clId="{0B35A136-FAC9-4AAC-B848-AE4CAAE39F3C}" dt="2023-01-11T21:42:48.861" v="450"/>
        <pc:sldMkLst>
          <pc:docMk/>
          <pc:sldMk cId="1591850899" sldId="409"/>
        </pc:sldMkLst>
        <pc:graphicFrameChg chg="mod">
          <ac:chgData name="Huff, Nichole L." userId="38753252-6381-4803-ac75-4898a400b546" providerId="ADAL" clId="{0B35A136-FAC9-4AAC-B848-AE4CAAE39F3C}" dt="2023-01-11T21:42:48.861" v="450"/>
          <ac:graphicFrameMkLst>
            <pc:docMk/>
            <pc:sldMk cId="1591850899" sldId="409"/>
            <ac:graphicFrameMk id="4" creationId="{071388DE-75F0-45BC-B89C-BE5DEC4F2272}"/>
          </ac:graphicFrameMkLst>
        </pc:graphicFrameChg>
      </pc:sldChg>
      <pc:sldChg chg="modSp mod">
        <pc:chgData name="Huff, Nichole L." userId="38753252-6381-4803-ac75-4898a400b546" providerId="ADAL" clId="{0B35A136-FAC9-4AAC-B848-AE4CAAE39F3C}" dt="2023-01-11T21:59:57.713" v="453" actId="404"/>
        <pc:sldMkLst>
          <pc:docMk/>
          <pc:sldMk cId="3673552662" sldId="417"/>
        </pc:sldMkLst>
        <pc:spChg chg="mod">
          <ac:chgData name="Huff, Nichole L." userId="38753252-6381-4803-ac75-4898a400b546" providerId="ADAL" clId="{0B35A136-FAC9-4AAC-B848-AE4CAAE39F3C}" dt="2023-01-11T21:59:57.713" v="453" actId="404"/>
          <ac:spMkLst>
            <pc:docMk/>
            <pc:sldMk cId="3673552662" sldId="417"/>
            <ac:spMk id="6" creationId="{E85FBEBC-DC23-48AD-92F5-1396AE698078}"/>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AC734-B789-4ECB-BFEE-B9EA685BEA86}" type="doc">
      <dgm:prSet loTypeId="urn:microsoft.com/office/officeart/2005/8/layout/vList3" loCatId="picture" qsTypeId="urn:microsoft.com/office/officeart/2005/8/quickstyle/simple1" qsCatId="simple" csTypeId="urn:microsoft.com/office/officeart/2005/8/colors/colorful5" csCatId="colorful" phldr="1"/>
      <dgm:spPr/>
    </dgm:pt>
    <dgm:pt modelId="{E23F2FA4-BF32-4A00-8821-676F009F5823}">
      <dgm:prSet custT="1"/>
      <dgm:spPr/>
      <dgm:t>
        <a:bodyPr/>
        <a:lstStyle/>
        <a:p>
          <a:r>
            <a:rPr lang="en-US" sz="2400" b="0" i="0" dirty="0"/>
            <a:t>Create an asset distribution plan</a:t>
          </a:r>
        </a:p>
      </dgm:t>
    </dgm:pt>
    <dgm:pt modelId="{2E594FD4-535E-40A6-8A7B-B4500C6BC1A7}" type="parTrans" cxnId="{E117594E-A00D-4452-B39A-158623967612}">
      <dgm:prSet/>
      <dgm:spPr/>
      <dgm:t>
        <a:bodyPr/>
        <a:lstStyle/>
        <a:p>
          <a:endParaRPr lang="en-US" sz="2400"/>
        </a:p>
      </dgm:t>
    </dgm:pt>
    <dgm:pt modelId="{6D9FDAF6-9ADB-44EC-AFE5-638523579FDC}" type="sibTrans" cxnId="{E117594E-A00D-4452-B39A-158623967612}">
      <dgm:prSet/>
      <dgm:spPr/>
      <dgm:t>
        <a:bodyPr/>
        <a:lstStyle/>
        <a:p>
          <a:endParaRPr lang="en-US" sz="2400"/>
        </a:p>
      </dgm:t>
    </dgm:pt>
    <dgm:pt modelId="{A141EB44-8B6E-4492-9486-ED6AE231283C}">
      <dgm:prSet custT="1"/>
      <dgm:spPr/>
      <dgm:t>
        <a:bodyPr/>
        <a:lstStyle/>
        <a:p>
          <a:r>
            <a:rPr lang="en-US" sz="2400" b="0" i="0" dirty="0"/>
            <a:t>Identify ways to outsource</a:t>
          </a:r>
        </a:p>
      </dgm:t>
    </dgm:pt>
    <dgm:pt modelId="{8F0B3B1F-3A52-48DE-B8C2-D9241933E432}" type="parTrans" cxnId="{96520A01-3370-4A62-9548-730D0F5AF127}">
      <dgm:prSet/>
      <dgm:spPr/>
      <dgm:t>
        <a:bodyPr/>
        <a:lstStyle/>
        <a:p>
          <a:endParaRPr lang="en-US" sz="2400"/>
        </a:p>
      </dgm:t>
    </dgm:pt>
    <dgm:pt modelId="{110EAE33-DE03-4AFF-9BF0-B510051D3DAE}" type="sibTrans" cxnId="{96520A01-3370-4A62-9548-730D0F5AF127}">
      <dgm:prSet/>
      <dgm:spPr/>
      <dgm:t>
        <a:bodyPr/>
        <a:lstStyle/>
        <a:p>
          <a:endParaRPr lang="en-US" sz="2400"/>
        </a:p>
      </dgm:t>
    </dgm:pt>
    <dgm:pt modelId="{95A2D9F1-DA25-45EE-91F9-4401CF9D6DF7}">
      <dgm:prSet custT="1"/>
      <dgm:spPr/>
      <dgm:t>
        <a:bodyPr/>
        <a:lstStyle/>
        <a:p>
          <a:r>
            <a:rPr lang="en-US" sz="2400" b="0" i="0" dirty="0"/>
            <a:t>Evaluate different methods of asset distribution</a:t>
          </a:r>
        </a:p>
      </dgm:t>
    </dgm:pt>
    <dgm:pt modelId="{4B952A77-E4E8-4C3C-A5BB-60CFCA14C72F}" type="parTrans" cxnId="{A5585789-944D-48FD-B6D1-3E9354061573}">
      <dgm:prSet/>
      <dgm:spPr/>
      <dgm:t>
        <a:bodyPr/>
        <a:lstStyle/>
        <a:p>
          <a:endParaRPr lang="en-US" sz="2400"/>
        </a:p>
      </dgm:t>
    </dgm:pt>
    <dgm:pt modelId="{2DA54A9F-CBB1-4336-86DF-F32F5C3B76D2}" type="sibTrans" cxnId="{A5585789-944D-48FD-B6D1-3E9354061573}">
      <dgm:prSet/>
      <dgm:spPr/>
      <dgm:t>
        <a:bodyPr/>
        <a:lstStyle/>
        <a:p>
          <a:endParaRPr lang="en-US" sz="2400"/>
        </a:p>
      </dgm:t>
    </dgm:pt>
    <dgm:pt modelId="{F7CFB215-08D3-4E2D-B424-E80C2C871BBA}" type="pres">
      <dgm:prSet presAssocID="{D6BAC734-B789-4ECB-BFEE-B9EA685BEA86}" presName="linearFlow" presStyleCnt="0">
        <dgm:presLayoutVars>
          <dgm:dir/>
          <dgm:resizeHandles val="exact"/>
        </dgm:presLayoutVars>
      </dgm:prSet>
      <dgm:spPr/>
    </dgm:pt>
    <dgm:pt modelId="{E8F62801-0C66-460B-87D6-B662E5611516}" type="pres">
      <dgm:prSet presAssocID="{E23F2FA4-BF32-4A00-8821-676F009F5823}" presName="composite" presStyleCnt="0"/>
      <dgm:spPr/>
    </dgm:pt>
    <dgm:pt modelId="{9D77CE9F-5992-496B-8FEB-D78C41867DC8}" type="pres">
      <dgm:prSet presAssocID="{E23F2FA4-BF32-4A00-8821-676F009F5823}"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lueprint with solid fill"/>
        </a:ext>
      </dgm:extLst>
    </dgm:pt>
    <dgm:pt modelId="{0FDA451F-094B-4E9F-868D-AF6392A6DD49}" type="pres">
      <dgm:prSet presAssocID="{E23F2FA4-BF32-4A00-8821-676F009F5823}" presName="txShp" presStyleLbl="node1" presStyleIdx="0" presStyleCnt="3">
        <dgm:presLayoutVars>
          <dgm:bulletEnabled val="1"/>
        </dgm:presLayoutVars>
      </dgm:prSet>
      <dgm:spPr/>
    </dgm:pt>
    <dgm:pt modelId="{05FE6AA4-C0F2-4969-BD36-C3D2429512D5}" type="pres">
      <dgm:prSet presAssocID="{6D9FDAF6-9ADB-44EC-AFE5-638523579FDC}" presName="spacing" presStyleCnt="0"/>
      <dgm:spPr/>
    </dgm:pt>
    <dgm:pt modelId="{E24A2C85-3E05-4E14-A734-25278271106D}" type="pres">
      <dgm:prSet presAssocID="{95A2D9F1-DA25-45EE-91F9-4401CF9D6DF7}" presName="composite" presStyleCnt="0"/>
      <dgm:spPr/>
    </dgm:pt>
    <dgm:pt modelId="{2C5B6033-ECBB-4F70-8913-E10A503B0F13}" type="pres">
      <dgm:prSet presAssocID="{95A2D9F1-DA25-45EE-91F9-4401CF9D6DF7}"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esent with solid fill"/>
        </a:ext>
      </dgm:extLst>
    </dgm:pt>
    <dgm:pt modelId="{E2931583-8972-4C58-8B2B-71DE51E698AD}" type="pres">
      <dgm:prSet presAssocID="{95A2D9F1-DA25-45EE-91F9-4401CF9D6DF7}" presName="txShp" presStyleLbl="node1" presStyleIdx="1" presStyleCnt="3" custLinFactNeighborY="-2838">
        <dgm:presLayoutVars>
          <dgm:bulletEnabled val="1"/>
        </dgm:presLayoutVars>
      </dgm:prSet>
      <dgm:spPr/>
    </dgm:pt>
    <dgm:pt modelId="{B0522EB5-A8C6-4395-890E-7FDC3857CE3E}" type="pres">
      <dgm:prSet presAssocID="{2DA54A9F-CBB1-4336-86DF-F32F5C3B76D2}" presName="spacing" presStyleCnt="0"/>
      <dgm:spPr/>
    </dgm:pt>
    <dgm:pt modelId="{F55EAA61-4AC7-4F66-ADF7-38CC24B89DDE}" type="pres">
      <dgm:prSet presAssocID="{A141EB44-8B6E-4492-9486-ED6AE231283C}" presName="composite" presStyleCnt="0"/>
      <dgm:spPr/>
    </dgm:pt>
    <dgm:pt modelId="{78788C4E-8767-4560-99D2-B2FD3223F8E3}" type="pres">
      <dgm:prSet presAssocID="{A141EB44-8B6E-4492-9486-ED6AE231283C}"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agnifying glass with solid fill"/>
        </a:ext>
      </dgm:extLst>
    </dgm:pt>
    <dgm:pt modelId="{972BCC66-FE9C-4BB7-9B8B-568B0408E14E}" type="pres">
      <dgm:prSet presAssocID="{A141EB44-8B6E-4492-9486-ED6AE231283C}" presName="txShp" presStyleLbl="node1" presStyleIdx="2" presStyleCnt="3">
        <dgm:presLayoutVars>
          <dgm:bulletEnabled val="1"/>
        </dgm:presLayoutVars>
      </dgm:prSet>
      <dgm:spPr/>
    </dgm:pt>
  </dgm:ptLst>
  <dgm:cxnLst>
    <dgm:cxn modelId="{96520A01-3370-4A62-9548-730D0F5AF127}" srcId="{D6BAC734-B789-4ECB-BFEE-B9EA685BEA86}" destId="{A141EB44-8B6E-4492-9486-ED6AE231283C}" srcOrd="2" destOrd="0" parTransId="{8F0B3B1F-3A52-48DE-B8C2-D9241933E432}" sibTransId="{110EAE33-DE03-4AFF-9BF0-B510051D3DAE}"/>
    <dgm:cxn modelId="{A29CB31C-0C08-41A7-BD41-00D5722B11A9}" type="presOf" srcId="{A141EB44-8B6E-4492-9486-ED6AE231283C}" destId="{972BCC66-FE9C-4BB7-9B8B-568B0408E14E}" srcOrd="0" destOrd="0" presId="urn:microsoft.com/office/officeart/2005/8/layout/vList3"/>
    <dgm:cxn modelId="{E117594E-A00D-4452-B39A-158623967612}" srcId="{D6BAC734-B789-4ECB-BFEE-B9EA685BEA86}" destId="{E23F2FA4-BF32-4A00-8821-676F009F5823}" srcOrd="0" destOrd="0" parTransId="{2E594FD4-535E-40A6-8A7B-B4500C6BC1A7}" sibTransId="{6D9FDAF6-9ADB-44EC-AFE5-638523579FDC}"/>
    <dgm:cxn modelId="{DF608355-1F3C-4E19-84D3-F56C2799C7FD}" type="presOf" srcId="{D6BAC734-B789-4ECB-BFEE-B9EA685BEA86}" destId="{F7CFB215-08D3-4E2D-B424-E80C2C871BBA}" srcOrd="0" destOrd="0" presId="urn:microsoft.com/office/officeart/2005/8/layout/vList3"/>
    <dgm:cxn modelId="{20194379-4227-4739-A885-A198969C4FD5}" type="presOf" srcId="{E23F2FA4-BF32-4A00-8821-676F009F5823}" destId="{0FDA451F-094B-4E9F-868D-AF6392A6DD49}" srcOrd="0" destOrd="0" presId="urn:microsoft.com/office/officeart/2005/8/layout/vList3"/>
    <dgm:cxn modelId="{A5585789-944D-48FD-B6D1-3E9354061573}" srcId="{D6BAC734-B789-4ECB-BFEE-B9EA685BEA86}" destId="{95A2D9F1-DA25-45EE-91F9-4401CF9D6DF7}" srcOrd="1" destOrd="0" parTransId="{4B952A77-E4E8-4C3C-A5BB-60CFCA14C72F}" sibTransId="{2DA54A9F-CBB1-4336-86DF-F32F5C3B76D2}"/>
    <dgm:cxn modelId="{E1DE8CDA-A075-4934-B537-ABE05F8AAB5B}" type="presOf" srcId="{95A2D9F1-DA25-45EE-91F9-4401CF9D6DF7}" destId="{E2931583-8972-4C58-8B2B-71DE51E698AD}" srcOrd="0" destOrd="0" presId="urn:microsoft.com/office/officeart/2005/8/layout/vList3"/>
    <dgm:cxn modelId="{BE549B03-BFF1-4F26-8A77-703359FA4FB7}" type="presParOf" srcId="{F7CFB215-08D3-4E2D-B424-E80C2C871BBA}" destId="{E8F62801-0C66-460B-87D6-B662E5611516}" srcOrd="0" destOrd="0" presId="urn:microsoft.com/office/officeart/2005/8/layout/vList3"/>
    <dgm:cxn modelId="{26A20AFA-B780-4694-A203-53B4249E8DE6}" type="presParOf" srcId="{E8F62801-0C66-460B-87D6-B662E5611516}" destId="{9D77CE9F-5992-496B-8FEB-D78C41867DC8}" srcOrd="0" destOrd="0" presId="urn:microsoft.com/office/officeart/2005/8/layout/vList3"/>
    <dgm:cxn modelId="{D9ED8C96-FEE8-474F-B0D6-1F277EB07212}" type="presParOf" srcId="{E8F62801-0C66-460B-87D6-B662E5611516}" destId="{0FDA451F-094B-4E9F-868D-AF6392A6DD49}" srcOrd="1" destOrd="0" presId="urn:microsoft.com/office/officeart/2005/8/layout/vList3"/>
    <dgm:cxn modelId="{0C10FA47-6302-406F-BCCE-61879EFEEB6E}" type="presParOf" srcId="{F7CFB215-08D3-4E2D-B424-E80C2C871BBA}" destId="{05FE6AA4-C0F2-4969-BD36-C3D2429512D5}" srcOrd="1" destOrd="0" presId="urn:microsoft.com/office/officeart/2005/8/layout/vList3"/>
    <dgm:cxn modelId="{E3F5DEDF-8E19-4736-9401-8038316FC8E6}" type="presParOf" srcId="{F7CFB215-08D3-4E2D-B424-E80C2C871BBA}" destId="{E24A2C85-3E05-4E14-A734-25278271106D}" srcOrd="2" destOrd="0" presId="urn:microsoft.com/office/officeart/2005/8/layout/vList3"/>
    <dgm:cxn modelId="{CDB7811A-A347-447C-94E6-EA50189AAFD3}" type="presParOf" srcId="{E24A2C85-3E05-4E14-A734-25278271106D}" destId="{2C5B6033-ECBB-4F70-8913-E10A503B0F13}" srcOrd="0" destOrd="0" presId="urn:microsoft.com/office/officeart/2005/8/layout/vList3"/>
    <dgm:cxn modelId="{55D1D5B6-CF13-48C8-9C9C-AF09E7B316D6}" type="presParOf" srcId="{E24A2C85-3E05-4E14-A734-25278271106D}" destId="{E2931583-8972-4C58-8B2B-71DE51E698AD}" srcOrd="1" destOrd="0" presId="urn:microsoft.com/office/officeart/2005/8/layout/vList3"/>
    <dgm:cxn modelId="{325F4602-7040-4925-A3B8-FCB4CB9F8667}" type="presParOf" srcId="{F7CFB215-08D3-4E2D-B424-E80C2C871BBA}" destId="{B0522EB5-A8C6-4395-890E-7FDC3857CE3E}" srcOrd="3" destOrd="0" presId="urn:microsoft.com/office/officeart/2005/8/layout/vList3"/>
    <dgm:cxn modelId="{7557F736-1C6D-42B7-BD77-5C7014DC39F1}" type="presParOf" srcId="{F7CFB215-08D3-4E2D-B424-E80C2C871BBA}" destId="{F55EAA61-4AC7-4F66-ADF7-38CC24B89DDE}" srcOrd="4" destOrd="0" presId="urn:microsoft.com/office/officeart/2005/8/layout/vList3"/>
    <dgm:cxn modelId="{73FEB6EF-53A6-4015-9695-9A5CA26EC5E6}" type="presParOf" srcId="{F55EAA61-4AC7-4F66-ADF7-38CC24B89DDE}" destId="{78788C4E-8767-4560-99D2-B2FD3223F8E3}" srcOrd="0" destOrd="0" presId="urn:microsoft.com/office/officeart/2005/8/layout/vList3"/>
    <dgm:cxn modelId="{82ECE84B-2BDD-4B43-8EEF-8EAAFB02BCAC}" type="presParOf" srcId="{F55EAA61-4AC7-4F66-ADF7-38CC24B89DDE}" destId="{972BCC66-FE9C-4BB7-9B8B-568B0408E14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185071-82DA-483B-89FF-E62A8830A577}" type="doc">
      <dgm:prSet loTypeId="urn:microsoft.com/office/officeart/2005/8/layout/hList7" loCatId="list" qsTypeId="urn:microsoft.com/office/officeart/2005/8/quickstyle/simple1" qsCatId="simple" csTypeId="urn:microsoft.com/office/officeart/2005/8/colors/colorful5" csCatId="colorful" phldr="1"/>
      <dgm:spPr/>
    </dgm:pt>
    <dgm:pt modelId="{DA83073B-2943-4C31-B630-BDEED2D96B2A}">
      <dgm:prSet phldrT="[Text]"/>
      <dgm:spPr/>
      <dgm:t>
        <a:bodyPr/>
        <a:lstStyle/>
        <a:p>
          <a:r>
            <a:rPr lang="en-US" dirty="0"/>
            <a:t>Personal</a:t>
          </a:r>
        </a:p>
      </dgm:t>
    </dgm:pt>
    <dgm:pt modelId="{F1912DE5-E6C3-4701-976A-490089FCEA5C}" type="parTrans" cxnId="{2A5A0C43-750A-441E-BA9C-168B8A3CB6A0}">
      <dgm:prSet/>
      <dgm:spPr/>
      <dgm:t>
        <a:bodyPr/>
        <a:lstStyle/>
        <a:p>
          <a:endParaRPr lang="en-US"/>
        </a:p>
      </dgm:t>
    </dgm:pt>
    <dgm:pt modelId="{ED1DA71D-DBC3-4BB8-9F94-819864A3137B}" type="sibTrans" cxnId="{2A5A0C43-750A-441E-BA9C-168B8A3CB6A0}">
      <dgm:prSet/>
      <dgm:spPr/>
      <dgm:t>
        <a:bodyPr/>
        <a:lstStyle/>
        <a:p>
          <a:endParaRPr lang="en-US"/>
        </a:p>
      </dgm:t>
    </dgm:pt>
    <dgm:pt modelId="{3F4583F8-7F42-4A99-8BC3-DEC82737EF52}">
      <dgm:prSet phldrT="[Text]"/>
      <dgm:spPr/>
      <dgm:t>
        <a:bodyPr/>
        <a:lstStyle/>
        <a:p>
          <a:r>
            <a:rPr lang="en-US" dirty="0"/>
            <a:t>Private</a:t>
          </a:r>
        </a:p>
      </dgm:t>
    </dgm:pt>
    <dgm:pt modelId="{6B97299F-E8B3-49BE-B4E7-CE7847D76130}" type="parTrans" cxnId="{BCEFAEB7-6E38-4614-A69C-B6A37F0AB536}">
      <dgm:prSet/>
      <dgm:spPr/>
      <dgm:t>
        <a:bodyPr/>
        <a:lstStyle/>
        <a:p>
          <a:endParaRPr lang="en-US"/>
        </a:p>
      </dgm:t>
    </dgm:pt>
    <dgm:pt modelId="{5FACCCE0-C6B7-4C44-B39F-493BFC63B59C}" type="sibTrans" cxnId="{BCEFAEB7-6E38-4614-A69C-B6A37F0AB536}">
      <dgm:prSet/>
      <dgm:spPr/>
      <dgm:t>
        <a:bodyPr/>
        <a:lstStyle/>
        <a:p>
          <a:endParaRPr lang="en-US"/>
        </a:p>
      </dgm:t>
    </dgm:pt>
    <dgm:pt modelId="{D543F62F-0BC7-40D8-8EB4-54E1BF9F4B7C}">
      <dgm:prSet phldrT="[Text]"/>
      <dgm:spPr/>
      <dgm:t>
        <a:bodyPr/>
        <a:lstStyle/>
        <a:p>
          <a:r>
            <a:rPr lang="en-US" dirty="0"/>
            <a:t>Public</a:t>
          </a:r>
        </a:p>
      </dgm:t>
    </dgm:pt>
    <dgm:pt modelId="{957497C9-CCFD-4A07-BA57-2FC37E3AA450}" type="parTrans" cxnId="{20DE81B2-3E50-47F9-B12B-5A669931D0F1}">
      <dgm:prSet/>
      <dgm:spPr/>
      <dgm:t>
        <a:bodyPr/>
        <a:lstStyle/>
        <a:p>
          <a:endParaRPr lang="en-US"/>
        </a:p>
      </dgm:t>
    </dgm:pt>
    <dgm:pt modelId="{EF1D2177-B05C-46ED-85DA-0FE59ED09426}" type="sibTrans" cxnId="{20DE81B2-3E50-47F9-B12B-5A669931D0F1}">
      <dgm:prSet/>
      <dgm:spPr/>
      <dgm:t>
        <a:bodyPr/>
        <a:lstStyle/>
        <a:p>
          <a:endParaRPr lang="en-US"/>
        </a:p>
      </dgm:t>
    </dgm:pt>
    <dgm:pt modelId="{B701C8CC-351D-441E-8F2B-E714F6E3FF82}" type="pres">
      <dgm:prSet presAssocID="{A1185071-82DA-483B-89FF-E62A8830A577}" presName="Name0" presStyleCnt="0">
        <dgm:presLayoutVars>
          <dgm:dir/>
          <dgm:resizeHandles val="exact"/>
        </dgm:presLayoutVars>
      </dgm:prSet>
      <dgm:spPr/>
    </dgm:pt>
    <dgm:pt modelId="{6B1672FA-5C1C-405C-9363-201C4AA5D65B}" type="pres">
      <dgm:prSet presAssocID="{A1185071-82DA-483B-89FF-E62A8830A577}" presName="fgShape" presStyleLbl="fgShp" presStyleIdx="0" presStyleCnt="1"/>
      <dgm:spPr/>
    </dgm:pt>
    <dgm:pt modelId="{D7197D91-A052-4256-8CE1-F57D79B1E761}" type="pres">
      <dgm:prSet presAssocID="{A1185071-82DA-483B-89FF-E62A8830A577}" presName="linComp" presStyleCnt="0"/>
      <dgm:spPr/>
    </dgm:pt>
    <dgm:pt modelId="{708F4983-B42D-42E8-81E8-21F0A7B4A39F}" type="pres">
      <dgm:prSet presAssocID="{DA83073B-2943-4C31-B630-BDEED2D96B2A}" presName="compNode" presStyleCnt="0"/>
      <dgm:spPr/>
    </dgm:pt>
    <dgm:pt modelId="{05ED9382-95A5-42F5-BE78-A8881CA0DD7E}" type="pres">
      <dgm:prSet presAssocID="{DA83073B-2943-4C31-B630-BDEED2D96B2A}" presName="bkgdShape" presStyleLbl="node1" presStyleIdx="0" presStyleCnt="3"/>
      <dgm:spPr/>
    </dgm:pt>
    <dgm:pt modelId="{248BAF72-9015-43B3-B4A0-A59E0610D2ED}" type="pres">
      <dgm:prSet presAssocID="{DA83073B-2943-4C31-B630-BDEED2D96B2A}" presName="nodeTx" presStyleLbl="node1" presStyleIdx="0" presStyleCnt="3">
        <dgm:presLayoutVars>
          <dgm:bulletEnabled val="1"/>
        </dgm:presLayoutVars>
      </dgm:prSet>
      <dgm:spPr/>
    </dgm:pt>
    <dgm:pt modelId="{495161C4-0753-43FD-A4C6-A79852309C42}" type="pres">
      <dgm:prSet presAssocID="{DA83073B-2943-4C31-B630-BDEED2D96B2A}" presName="invisiNode" presStyleLbl="node1" presStyleIdx="0" presStyleCnt="3"/>
      <dgm:spPr/>
    </dgm:pt>
    <dgm:pt modelId="{4B5EA98B-C5CF-4240-885D-62BE2E355CC8}" type="pres">
      <dgm:prSet presAssocID="{DA83073B-2943-4C31-B630-BDEED2D96B2A}"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7000" b="-17000"/>
          </a:stretch>
        </a:blipFill>
      </dgm:spPr>
      <dgm:extLst>
        <a:ext uri="{E40237B7-FDA0-4F09-8148-C483321AD2D9}">
          <dgm14:cNvPr xmlns:dgm14="http://schemas.microsoft.com/office/drawing/2010/diagram" id="0" name="" descr="Present outline"/>
        </a:ext>
      </dgm:extLst>
    </dgm:pt>
    <dgm:pt modelId="{7472D956-97B0-42C6-855A-31F547B5C180}" type="pres">
      <dgm:prSet presAssocID="{ED1DA71D-DBC3-4BB8-9F94-819864A3137B}" presName="sibTrans" presStyleLbl="sibTrans2D1" presStyleIdx="0" presStyleCnt="0"/>
      <dgm:spPr/>
    </dgm:pt>
    <dgm:pt modelId="{CE3137EA-431E-4D9A-B3A6-71219BD59730}" type="pres">
      <dgm:prSet presAssocID="{3F4583F8-7F42-4A99-8BC3-DEC82737EF52}" presName="compNode" presStyleCnt="0"/>
      <dgm:spPr/>
    </dgm:pt>
    <dgm:pt modelId="{E1F83A37-F674-4C85-B816-8C433D305D2B}" type="pres">
      <dgm:prSet presAssocID="{3F4583F8-7F42-4A99-8BC3-DEC82737EF52}" presName="bkgdShape" presStyleLbl="node1" presStyleIdx="1" presStyleCnt="3"/>
      <dgm:spPr/>
    </dgm:pt>
    <dgm:pt modelId="{C07272E1-2BA2-4822-BBF2-0B583E0519F8}" type="pres">
      <dgm:prSet presAssocID="{3F4583F8-7F42-4A99-8BC3-DEC82737EF52}" presName="nodeTx" presStyleLbl="node1" presStyleIdx="1" presStyleCnt="3">
        <dgm:presLayoutVars>
          <dgm:bulletEnabled val="1"/>
        </dgm:presLayoutVars>
      </dgm:prSet>
      <dgm:spPr/>
    </dgm:pt>
    <dgm:pt modelId="{03F02B8D-AE5D-4C3B-B6A9-F54F9540A02E}" type="pres">
      <dgm:prSet presAssocID="{3F4583F8-7F42-4A99-8BC3-DEC82737EF52}" presName="invisiNode" presStyleLbl="node1" presStyleIdx="1" presStyleCnt="3"/>
      <dgm:spPr/>
    </dgm:pt>
    <dgm:pt modelId="{C1470FDA-792B-4F18-A767-43536F0C63F2}" type="pres">
      <dgm:prSet presAssocID="{3F4583F8-7F42-4A99-8BC3-DEC82737EF52}"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Treasure chest with solid fill"/>
        </a:ext>
      </dgm:extLst>
    </dgm:pt>
    <dgm:pt modelId="{1E5B42A1-DAD8-4630-A557-F8F4E4D81CC4}" type="pres">
      <dgm:prSet presAssocID="{5FACCCE0-C6B7-4C44-B39F-493BFC63B59C}" presName="sibTrans" presStyleLbl="sibTrans2D1" presStyleIdx="0" presStyleCnt="0"/>
      <dgm:spPr/>
    </dgm:pt>
    <dgm:pt modelId="{A655C38F-493B-48F2-8915-7E69A5582293}" type="pres">
      <dgm:prSet presAssocID="{D543F62F-0BC7-40D8-8EB4-54E1BF9F4B7C}" presName="compNode" presStyleCnt="0"/>
      <dgm:spPr/>
    </dgm:pt>
    <dgm:pt modelId="{A06174AA-048C-4F1F-9AA8-B4ED9DED2FC6}" type="pres">
      <dgm:prSet presAssocID="{D543F62F-0BC7-40D8-8EB4-54E1BF9F4B7C}" presName="bkgdShape" presStyleLbl="node1" presStyleIdx="2" presStyleCnt="3"/>
      <dgm:spPr/>
    </dgm:pt>
    <dgm:pt modelId="{7E093801-26FB-4536-824C-03C3B184B62C}" type="pres">
      <dgm:prSet presAssocID="{D543F62F-0BC7-40D8-8EB4-54E1BF9F4B7C}" presName="nodeTx" presStyleLbl="node1" presStyleIdx="2" presStyleCnt="3">
        <dgm:presLayoutVars>
          <dgm:bulletEnabled val="1"/>
        </dgm:presLayoutVars>
      </dgm:prSet>
      <dgm:spPr/>
    </dgm:pt>
    <dgm:pt modelId="{92A6A173-D2B7-4329-A588-2A76AE1EC194}" type="pres">
      <dgm:prSet presAssocID="{D543F62F-0BC7-40D8-8EB4-54E1BF9F4B7C}" presName="invisiNode" presStyleLbl="node1" presStyleIdx="2" presStyleCnt="3"/>
      <dgm:spPr/>
    </dgm:pt>
    <dgm:pt modelId="{B195C57C-01DF-4B77-946E-C490BBD35E01}" type="pres">
      <dgm:prSet presAssocID="{D543F62F-0BC7-40D8-8EB4-54E1BF9F4B7C}"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7000" b="-17000"/>
          </a:stretch>
        </a:blipFill>
      </dgm:spPr>
      <dgm:extLst>
        <a:ext uri="{E40237B7-FDA0-4F09-8148-C483321AD2D9}">
          <dgm14:cNvPr xmlns:dgm14="http://schemas.microsoft.com/office/drawing/2010/diagram" id="0" name="" descr="Money with solid fill"/>
        </a:ext>
      </dgm:extLst>
    </dgm:pt>
  </dgm:ptLst>
  <dgm:cxnLst>
    <dgm:cxn modelId="{6D7AF811-FB35-4B93-8D60-2CFDE2A36523}" type="presOf" srcId="{DA83073B-2943-4C31-B630-BDEED2D96B2A}" destId="{05ED9382-95A5-42F5-BE78-A8881CA0DD7E}" srcOrd="0" destOrd="0" presId="urn:microsoft.com/office/officeart/2005/8/layout/hList7"/>
    <dgm:cxn modelId="{864F1D13-C1A2-412B-9ED9-7FE76CDAA4C8}" type="presOf" srcId="{D543F62F-0BC7-40D8-8EB4-54E1BF9F4B7C}" destId="{A06174AA-048C-4F1F-9AA8-B4ED9DED2FC6}" srcOrd="0" destOrd="0" presId="urn:microsoft.com/office/officeart/2005/8/layout/hList7"/>
    <dgm:cxn modelId="{E84D5A34-9586-4D38-9F7C-808C20A630D4}" type="presOf" srcId="{A1185071-82DA-483B-89FF-E62A8830A577}" destId="{B701C8CC-351D-441E-8F2B-E714F6E3FF82}" srcOrd="0" destOrd="0" presId="urn:microsoft.com/office/officeart/2005/8/layout/hList7"/>
    <dgm:cxn modelId="{2A5A0C43-750A-441E-BA9C-168B8A3CB6A0}" srcId="{A1185071-82DA-483B-89FF-E62A8830A577}" destId="{DA83073B-2943-4C31-B630-BDEED2D96B2A}" srcOrd="0" destOrd="0" parTransId="{F1912DE5-E6C3-4701-976A-490089FCEA5C}" sibTransId="{ED1DA71D-DBC3-4BB8-9F94-819864A3137B}"/>
    <dgm:cxn modelId="{325ECD6C-A0C2-4821-960D-08BA74A29361}" type="presOf" srcId="{ED1DA71D-DBC3-4BB8-9F94-819864A3137B}" destId="{7472D956-97B0-42C6-855A-31F547B5C180}" srcOrd="0" destOrd="0" presId="urn:microsoft.com/office/officeart/2005/8/layout/hList7"/>
    <dgm:cxn modelId="{557644AC-D848-4019-81F2-4AE4DFD8D296}" type="presOf" srcId="{5FACCCE0-C6B7-4C44-B39F-493BFC63B59C}" destId="{1E5B42A1-DAD8-4630-A557-F8F4E4D81CC4}" srcOrd="0" destOrd="0" presId="urn:microsoft.com/office/officeart/2005/8/layout/hList7"/>
    <dgm:cxn modelId="{20DE81B2-3E50-47F9-B12B-5A669931D0F1}" srcId="{A1185071-82DA-483B-89FF-E62A8830A577}" destId="{D543F62F-0BC7-40D8-8EB4-54E1BF9F4B7C}" srcOrd="2" destOrd="0" parTransId="{957497C9-CCFD-4A07-BA57-2FC37E3AA450}" sibTransId="{EF1D2177-B05C-46ED-85DA-0FE59ED09426}"/>
    <dgm:cxn modelId="{BCEFAEB7-6E38-4614-A69C-B6A37F0AB536}" srcId="{A1185071-82DA-483B-89FF-E62A8830A577}" destId="{3F4583F8-7F42-4A99-8BC3-DEC82737EF52}" srcOrd="1" destOrd="0" parTransId="{6B97299F-E8B3-49BE-B4E7-CE7847D76130}" sibTransId="{5FACCCE0-C6B7-4C44-B39F-493BFC63B59C}"/>
    <dgm:cxn modelId="{6D68D9BB-416B-46AD-86C2-EE2E1DD959FF}" type="presOf" srcId="{DA83073B-2943-4C31-B630-BDEED2D96B2A}" destId="{248BAF72-9015-43B3-B4A0-A59E0610D2ED}" srcOrd="1" destOrd="0" presId="urn:microsoft.com/office/officeart/2005/8/layout/hList7"/>
    <dgm:cxn modelId="{5BE07DBD-6083-42AB-A0CB-B5D55C9BDAAC}" type="presOf" srcId="{3F4583F8-7F42-4A99-8BC3-DEC82737EF52}" destId="{C07272E1-2BA2-4822-BBF2-0B583E0519F8}" srcOrd="1" destOrd="0" presId="urn:microsoft.com/office/officeart/2005/8/layout/hList7"/>
    <dgm:cxn modelId="{E2EB01C7-B1C2-4331-BAE0-AEE96CBA4802}" type="presOf" srcId="{3F4583F8-7F42-4A99-8BC3-DEC82737EF52}" destId="{E1F83A37-F674-4C85-B816-8C433D305D2B}" srcOrd="0" destOrd="0" presId="urn:microsoft.com/office/officeart/2005/8/layout/hList7"/>
    <dgm:cxn modelId="{B2D2F9DF-2446-4364-A8A3-50D0CE68692E}" type="presOf" srcId="{D543F62F-0BC7-40D8-8EB4-54E1BF9F4B7C}" destId="{7E093801-26FB-4536-824C-03C3B184B62C}" srcOrd="1" destOrd="0" presId="urn:microsoft.com/office/officeart/2005/8/layout/hList7"/>
    <dgm:cxn modelId="{8678EC88-AB3C-407B-A5A3-A35F1688799B}" type="presParOf" srcId="{B701C8CC-351D-441E-8F2B-E714F6E3FF82}" destId="{6B1672FA-5C1C-405C-9363-201C4AA5D65B}" srcOrd="0" destOrd="0" presId="urn:microsoft.com/office/officeart/2005/8/layout/hList7"/>
    <dgm:cxn modelId="{B51837F9-A28B-4132-BB42-492331BB9803}" type="presParOf" srcId="{B701C8CC-351D-441E-8F2B-E714F6E3FF82}" destId="{D7197D91-A052-4256-8CE1-F57D79B1E761}" srcOrd="1" destOrd="0" presId="urn:microsoft.com/office/officeart/2005/8/layout/hList7"/>
    <dgm:cxn modelId="{34B23436-18E7-4698-8511-29AD8C76C259}" type="presParOf" srcId="{D7197D91-A052-4256-8CE1-F57D79B1E761}" destId="{708F4983-B42D-42E8-81E8-21F0A7B4A39F}" srcOrd="0" destOrd="0" presId="urn:microsoft.com/office/officeart/2005/8/layout/hList7"/>
    <dgm:cxn modelId="{A2AA96A1-E1F6-4A25-B896-B6B1FC5717E9}" type="presParOf" srcId="{708F4983-B42D-42E8-81E8-21F0A7B4A39F}" destId="{05ED9382-95A5-42F5-BE78-A8881CA0DD7E}" srcOrd="0" destOrd="0" presId="urn:microsoft.com/office/officeart/2005/8/layout/hList7"/>
    <dgm:cxn modelId="{510D5B29-BA71-477C-A386-CFC19DC54710}" type="presParOf" srcId="{708F4983-B42D-42E8-81E8-21F0A7B4A39F}" destId="{248BAF72-9015-43B3-B4A0-A59E0610D2ED}" srcOrd="1" destOrd="0" presId="urn:microsoft.com/office/officeart/2005/8/layout/hList7"/>
    <dgm:cxn modelId="{88DB130B-7250-4C3D-845A-C3FEA2B034E7}" type="presParOf" srcId="{708F4983-B42D-42E8-81E8-21F0A7B4A39F}" destId="{495161C4-0753-43FD-A4C6-A79852309C42}" srcOrd="2" destOrd="0" presId="urn:microsoft.com/office/officeart/2005/8/layout/hList7"/>
    <dgm:cxn modelId="{1DDB87D3-134D-4A03-BC52-5C7E6A0D95AC}" type="presParOf" srcId="{708F4983-B42D-42E8-81E8-21F0A7B4A39F}" destId="{4B5EA98B-C5CF-4240-885D-62BE2E355CC8}" srcOrd="3" destOrd="0" presId="urn:microsoft.com/office/officeart/2005/8/layout/hList7"/>
    <dgm:cxn modelId="{C926BB80-07B9-4C49-8997-78310DAED23C}" type="presParOf" srcId="{D7197D91-A052-4256-8CE1-F57D79B1E761}" destId="{7472D956-97B0-42C6-855A-31F547B5C180}" srcOrd="1" destOrd="0" presId="urn:microsoft.com/office/officeart/2005/8/layout/hList7"/>
    <dgm:cxn modelId="{610B706A-1359-4AD4-A7B1-A9DEDBB1397E}" type="presParOf" srcId="{D7197D91-A052-4256-8CE1-F57D79B1E761}" destId="{CE3137EA-431E-4D9A-B3A6-71219BD59730}" srcOrd="2" destOrd="0" presId="urn:microsoft.com/office/officeart/2005/8/layout/hList7"/>
    <dgm:cxn modelId="{F38D4AA2-56EC-4853-8D75-DDAB42E63783}" type="presParOf" srcId="{CE3137EA-431E-4D9A-B3A6-71219BD59730}" destId="{E1F83A37-F674-4C85-B816-8C433D305D2B}" srcOrd="0" destOrd="0" presId="urn:microsoft.com/office/officeart/2005/8/layout/hList7"/>
    <dgm:cxn modelId="{7EEED08D-8349-4803-946B-C02DA7952547}" type="presParOf" srcId="{CE3137EA-431E-4D9A-B3A6-71219BD59730}" destId="{C07272E1-2BA2-4822-BBF2-0B583E0519F8}" srcOrd="1" destOrd="0" presId="urn:microsoft.com/office/officeart/2005/8/layout/hList7"/>
    <dgm:cxn modelId="{86182C14-4876-4241-B01E-79662407C3FD}" type="presParOf" srcId="{CE3137EA-431E-4D9A-B3A6-71219BD59730}" destId="{03F02B8D-AE5D-4C3B-B6A9-F54F9540A02E}" srcOrd="2" destOrd="0" presId="urn:microsoft.com/office/officeart/2005/8/layout/hList7"/>
    <dgm:cxn modelId="{69196C5D-442E-4A45-AA6D-E14B742EA427}" type="presParOf" srcId="{CE3137EA-431E-4D9A-B3A6-71219BD59730}" destId="{C1470FDA-792B-4F18-A767-43536F0C63F2}" srcOrd="3" destOrd="0" presId="urn:microsoft.com/office/officeart/2005/8/layout/hList7"/>
    <dgm:cxn modelId="{EAE02215-1645-497D-AC9B-2C07CD044653}" type="presParOf" srcId="{D7197D91-A052-4256-8CE1-F57D79B1E761}" destId="{1E5B42A1-DAD8-4630-A557-F8F4E4D81CC4}" srcOrd="3" destOrd="0" presId="urn:microsoft.com/office/officeart/2005/8/layout/hList7"/>
    <dgm:cxn modelId="{CF06BA60-797F-4A79-9B87-710070105C1D}" type="presParOf" srcId="{D7197D91-A052-4256-8CE1-F57D79B1E761}" destId="{A655C38F-493B-48F2-8915-7E69A5582293}" srcOrd="4" destOrd="0" presId="urn:microsoft.com/office/officeart/2005/8/layout/hList7"/>
    <dgm:cxn modelId="{1E676A5B-8D55-48AC-8CC9-E847A1E0AEB5}" type="presParOf" srcId="{A655C38F-493B-48F2-8915-7E69A5582293}" destId="{A06174AA-048C-4F1F-9AA8-B4ED9DED2FC6}" srcOrd="0" destOrd="0" presId="urn:microsoft.com/office/officeart/2005/8/layout/hList7"/>
    <dgm:cxn modelId="{5CAC1A3A-C7BD-47A3-B9AB-C78CCF8F07F1}" type="presParOf" srcId="{A655C38F-493B-48F2-8915-7E69A5582293}" destId="{7E093801-26FB-4536-824C-03C3B184B62C}" srcOrd="1" destOrd="0" presId="urn:microsoft.com/office/officeart/2005/8/layout/hList7"/>
    <dgm:cxn modelId="{3E6D6D87-D5A5-47F8-812D-8E6F38A84CCC}" type="presParOf" srcId="{A655C38F-493B-48F2-8915-7E69A5582293}" destId="{92A6A173-D2B7-4329-A588-2A76AE1EC194}" srcOrd="2" destOrd="0" presId="urn:microsoft.com/office/officeart/2005/8/layout/hList7"/>
    <dgm:cxn modelId="{02686CC3-2C79-46C3-B70C-8E081A04D236}" type="presParOf" srcId="{A655C38F-493B-48F2-8915-7E69A5582293}" destId="{B195C57C-01DF-4B77-946E-C490BBD35E01}"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2AEDF8-4B73-4FCF-A124-F5D342B6A770}" type="doc">
      <dgm:prSet loTypeId="urn:microsoft.com/office/officeart/2018/5/layout/IconCircleLabelList" loCatId="icon" qsTypeId="urn:microsoft.com/office/officeart/2005/8/quickstyle/simple1" qsCatId="simple" csTypeId="urn:microsoft.com/office/officeart/2005/8/colors/colorful5" csCatId="colorful" phldr="1"/>
      <dgm:spPr/>
      <dgm:t>
        <a:bodyPr/>
        <a:lstStyle/>
        <a:p>
          <a:endParaRPr lang="en-US"/>
        </a:p>
      </dgm:t>
    </dgm:pt>
    <dgm:pt modelId="{17D17195-9843-45EC-9ACC-1203BC5EB027}">
      <dgm:prSet phldrT="[Text]" custT="1"/>
      <dgm:spPr/>
      <dgm:t>
        <a:bodyPr/>
        <a:lstStyle/>
        <a:p>
          <a:pPr>
            <a:lnSpc>
              <a:spcPct val="100000"/>
            </a:lnSpc>
            <a:defRPr cap="all"/>
          </a:pPr>
          <a:r>
            <a:rPr lang="en-US" sz="2400" b="1" dirty="0">
              <a:latin typeface="+mj-lt"/>
            </a:rPr>
            <a:t>Itemized lists</a:t>
          </a:r>
        </a:p>
      </dgm:t>
    </dgm:pt>
    <dgm:pt modelId="{8ADE0774-CAFB-40A0-927D-6A6C1F1BB6D3}" type="parTrans" cxnId="{13FB5410-9CCD-4E89-9C49-07D006B41139}">
      <dgm:prSet/>
      <dgm:spPr/>
      <dgm:t>
        <a:bodyPr/>
        <a:lstStyle/>
        <a:p>
          <a:endParaRPr lang="en-US" sz="2000"/>
        </a:p>
      </dgm:t>
    </dgm:pt>
    <dgm:pt modelId="{4EEA331C-6AE8-4534-826B-5D2F581A9A41}" type="sibTrans" cxnId="{13FB5410-9CCD-4E89-9C49-07D006B41139}">
      <dgm:prSet/>
      <dgm:spPr/>
      <dgm:t>
        <a:bodyPr/>
        <a:lstStyle/>
        <a:p>
          <a:endParaRPr lang="en-US" sz="2000"/>
        </a:p>
      </dgm:t>
    </dgm:pt>
    <dgm:pt modelId="{9085991A-6DE1-44F4-9EB8-2C8442ECE59E}">
      <dgm:prSet phldrT="[Text]" custT="1"/>
      <dgm:spPr/>
      <dgm:t>
        <a:bodyPr/>
        <a:lstStyle/>
        <a:p>
          <a:pPr>
            <a:lnSpc>
              <a:spcPct val="100000"/>
            </a:lnSpc>
            <a:defRPr cap="all"/>
          </a:pPr>
          <a:r>
            <a:rPr lang="en-US" sz="2400" b="1" dirty="0">
              <a:latin typeface="+mj-lt"/>
            </a:rPr>
            <a:t>Gifting items</a:t>
          </a:r>
        </a:p>
      </dgm:t>
    </dgm:pt>
    <dgm:pt modelId="{5B153DE6-7FFD-4A62-87F0-94DDE44AB1E0}" type="parTrans" cxnId="{FF0784BB-C6E9-4691-B15B-50924558E93B}">
      <dgm:prSet/>
      <dgm:spPr/>
      <dgm:t>
        <a:bodyPr/>
        <a:lstStyle/>
        <a:p>
          <a:endParaRPr lang="en-US" sz="2000"/>
        </a:p>
      </dgm:t>
    </dgm:pt>
    <dgm:pt modelId="{59928017-34CE-4C0F-85B8-B762B9BF8051}" type="sibTrans" cxnId="{FF0784BB-C6E9-4691-B15B-50924558E93B}">
      <dgm:prSet/>
      <dgm:spPr/>
      <dgm:t>
        <a:bodyPr/>
        <a:lstStyle/>
        <a:p>
          <a:endParaRPr lang="en-US" sz="2000"/>
        </a:p>
      </dgm:t>
    </dgm:pt>
    <dgm:pt modelId="{8553E73E-FFC0-416B-94D9-317C2209C1CC}">
      <dgm:prSet phldrT="[Text]" custT="1"/>
      <dgm:spPr/>
      <dgm:t>
        <a:bodyPr/>
        <a:lstStyle/>
        <a:p>
          <a:pPr>
            <a:lnSpc>
              <a:spcPct val="100000"/>
            </a:lnSpc>
            <a:defRPr cap="all"/>
          </a:pPr>
          <a:r>
            <a:rPr lang="en-US" sz="2400" b="1" dirty="0">
              <a:latin typeface="+mj-lt"/>
            </a:rPr>
            <a:t>DUPLICATION</a:t>
          </a:r>
        </a:p>
      </dgm:t>
    </dgm:pt>
    <dgm:pt modelId="{CF28505E-A8DC-471E-BAB0-CB72E1A7DD8F}" type="parTrans" cxnId="{731049B3-04A3-4176-9BAF-18F4E4E1C1D1}">
      <dgm:prSet/>
      <dgm:spPr/>
      <dgm:t>
        <a:bodyPr/>
        <a:lstStyle/>
        <a:p>
          <a:endParaRPr lang="en-US" sz="2000"/>
        </a:p>
      </dgm:t>
    </dgm:pt>
    <dgm:pt modelId="{75FD69A0-9481-4F36-9071-8A88545141B8}" type="sibTrans" cxnId="{731049B3-04A3-4176-9BAF-18F4E4E1C1D1}">
      <dgm:prSet/>
      <dgm:spPr/>
      <dgm:t>
        <a:bodyPr/>
        <a:lstStyle/>
        <a:p>
          <a:endParaRPr lang="en-US" sz="2000"/>
        </a:p>
      </dgm:t>
    </dgm:pt>
    <dgm:pt modelId="{38B418A2-E5D5-4219-A904-7032FF5EA984}" type="pres">
      <dgm:prSet presAssocID="{EA2AEDF8-4B73-4FCF-A124-F5D342B6A770}" presName="root" presStyleCnt="0">
        <dgm:presLayoutVars>
          <dgm:dir/>
          <dgm:resizeHandles val="exact"/>
        </dgm:presLayoutVars>
      </dgm:prSet>
      <dgm:spPr/>
    </dgm:pt>
    <dgm:pt modelId="{428C62FF-0920-4437-BC13-D39CE2DE8558}" type="pres">
      <dgm:prSet presAssocID="{17D17195-9843-45EC-9ACC-1203BC5EB027}" presName="compNode" presStyleCnt="0"/>
      <dgm:spPr/>
    </dgm:pt>
    <dgm:pt modelId="{4A06410B-E204-4DF0-8C52-7E9689D9504E}" type="pres">
      <dgm:prSet presAssocID="{17D17195-9843-45EC-9ACC-1203BC5EB027}" presName="iconBgRect" presStyleLbl="bgShp" presStyleIdx="0" presStyleCnt="3"/>
      <dgm:spPr/>
    </dgm:pt>
    <dgm:pt modelId="{A89BBCC2-57B6-444C-A3EC-2BC75F455ACD}" type="pres">
      <dgm:prSet presAssocID="{17D17195-9843-45EC-9ACC-1203BC5EB027}" presName="iconRect" presStyleLbl="node1" presStyleIdx="0" presStyleCnt="3" custLinFactNeighborY="-1381"/>
      <dgm:spPr>
        <a:blipFill>
          <a:blip xmlns:r="http://schemas.openxmlformats.org/officeDocument/2006/relationships" r:embed="rId1">
            <a:graysc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st"/>
        </a:ext>
      </dgm:extLst>
    </dgm:pt>
    <dgm:pt modelId="{0DDCD40A-FCBB-4782-9942-FEA32F74210C}" type="pres">
      <dgm:prSet presAssocID="{17D17195-9843-45EC-9ACC-1203BC5EB027}" presName="spaceRect" presStyleCnt="0"/>
      <dgm:spPr/>
    </dgm:pt>
    <dgm:pt modelId="{7D2CCFD2-F997-47B6-9894-316AA361B85B}" type="pres">
      <dgm:prSet presAssocID="{17D17195-9843-45EC-9ACC-1203BC5EB027}" presName="textRect" presStyleLbl="revTx" presStyleIdx="0" presStyleCnt="3">
        <dgm:presLayoutVars>
          <dgm:chMax val="1"/>
          <dgm:chPref val="1"/>
        </dgm:presLayoutVars>
      </dgm:prSet>
      <dgm:spPr/>
    </dgm:pt>
    <dgm:pt modelId="{988B87D8-B910-4F61-932C-2476351CF480}" type="pres">
      <dgm:prSet presAssocID="{4EEA331C-6AE8-4534-826B-5D2F581A9A41}" presName="sibTrans" presStyleCnt="0"/>
      <dgm:spPr/>
    </dgm:pt>
    <dgm:pt modelId="{B7B0B3AF-6AFF-4507-9B64-B71488314920}" type="pres">
      <dgm:prSet presAssocID="{9085991A-6DE1-44F4-9EB8-2C8442ECE59E}" presName="compNode" presStyleCnt="0"/>
      <dgm:spPr/>
    </dgm:pt>
    <dgm:pt modelId="{88346DD7-2099-4B2C-BAB9-BB250667599E}" type="pres">
      <dgm:prSet presAssocID="{9085991A-6DE1-44F4-9EB8-2C8442ECE59E}" presName="iconBgRect" presStyleLbl="bgShp" presStyleIdx="1" presStyleCnt="3"/>
      <dgm:spPr/>
    </dgm:pt>
    <dgm:pt modelId="{A4AA7DA9-F73C-40FD-87D1-A8CE82A5DBDB}" type="pres">
      <dgm:prSet presAssocID="{9085991A-6DE1-44F4-9EB8-2C8442ECE59E}" presName="iconRect" presStyleLbl="node1" presStyleIdx="1" presStyleCnt="3"/>
      <dgm:spPr>
        <a:blipFill>
          <a:blip xmlns:r="http://schemas.openxmlformats.org/officeDocument/2006/relationships" r:embed="rId3">
            <a:grayscl/>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esent with solid fill"/>
        </a:ext>
      </dgm:extLst>
    </dgm:pt>
    <dgm:pt modelId="{441F371C-D1FB-4707-B0C5-CEFE592CCB00}" type="pres">
      <dgm:prSet presAssocID="{9085991A-6DE1-44F4-9EB8-2C8442ECE59E}" presName="spaceRect" presStyleCnt="0"/>
      <dgm:spPr/>
    </dgm:pt>
    <dgm:pt modelId="{01781AAB-D61F-4FDC-B103-B0608C0695BC}" type="pres">
      <dgm:prSet presAssocID="{9085991A-6DE1-44F4-9EB8-2C8442ECE59E}" presName="textRect" presStyleLbl="revTx" presStyleIdx="1" presStyleCnt="3">
        <dgm:presLayoutVars>
          <dgm:chMax val="1"/>
          <dgm:chPref val="1"/>
        </dgm:presLayoutVars>
      </dgm:prSet>
      <dgm:spPr/>
    </dgm:pt>
    <dgm:pt modelId="{A668FD38-FA3C-44B0-A2F5-23A51ACD192A}" type="pres">
      <dgm:prSet presAssocID="{59928017-34CE-4C0F-85B8-B762B9BF8051}" presName="sibTrans" presStyleCnt="0"/>
      <dgm:spPr/>
    </dgm:pt>
    <dgm:pt modelId="{34B82611-93ED-4D2C-A57F-B44F509EA671}" type="pres">
      <dgm:prSet presAssocID="{8553E73E-FFC0-416B-94D9-317C2209C1CC}" presName="compNode" presStyleCnt="0"/>
      <dgm:spPr/>
    </dgm:pt>
    <dgm:pt modelId="{E8421284-8944-48BB-837F-4B0FDA0D05CB}" type="pres">
      <dgm:prSet presAssocID="{8553E73E-FFC0-416B-94D9-317C2209C1CC}" presName="iconBgRect" presStyleLbl="bgShp" presStyleIdx="2" presStyleCnt="3"/>
      <dgm:spPr/>
    </dgm:pt>
    <dgm:pt modelId="{0AD72B79-287F-46D0-9D15-C7D165E88552}" type="pres">
      <dgm:prSet presAssocID="{8553E73E-FFC0-416B-94D9-317C2209C1CC}" presName="iconRect" presStyleLbl="node1" presStyleIdx="2" presStyleCnt="3"/>
      <dgm:spPr>
        <a:blipFill>
          <a:blip xmlns:r="http://schemas.openxmlformats.org/officeDocument/2006/relationships" r:embed="rId5">
            <a:graysc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inter"/>
        </a:ext>
      </dgm:extLst>
    </dgm:pt>
    <dgm:pt modelId="{45A4AD74-202F-4DAC-B031-CC7B650CCBF1}" type="pres">
      <dgm:prSet presAssocID="{8553E73E-FFC0-416B-94D9-317C2209C1CC}" presName="spaceRect" presStyleCnt="0"/>
      <dgm:spPr/>
    </dgm:pt>
    <dgm:pt modelId="{4685DE19-9C5E-4893-9D73-B5C6E405FB76}" type="pres">
      <dgm:prSet presAssocID="{8553E73E-FFC0-416B-94D9-317C2209C1CC}" presName="textRect" presStyleLbl="revTx" presStyleIdx="2" presStyleCnt="3">
        <dgm:presLayoutVars>
          <dgm:chMax val="1"/>
          <dgm:chPref val="1"/>
        </dgm:presLayoutVars>
      </dgm:prSet>
      <dgm:spPr/>
    </dgm:pt>
  </dgm:ptLst>
  <dgm:cxnLst>
    <dgm:cxn modelId="{13FB5410-9CCD-4E89-9C49-07D006B41139}" srcId="{EA2AEDF8-4B73-4FCF-A124-F5D342B6A770}" destId="{17D17195-9843-45EC-9ACC-1203BC5EB027}" srcOrd="0" destOrd="0" parTransId="{8ADE0774-CAFB-40A0-927D-6A6C1F1BB6D3}" sibTransId="{4EEA331C-6AE8-4534-826B-5D2F581A9A41}"/>
    <dgm:cxn modelId="{4A5ECA5B-BC7C-464D-94CE-799EEED57758}" type="presOf" srcId="{8553E73E-FFC0-416B-94D9-317C2209C1CC}" destId="{4685DE19-9C5E-4893-9D73-B5C6E405FB76}" srcOrd="0" destOrd="0" presId="urn:microsoft.com/office/officeart/2018/5/layout/IconCircleLabelList"/>
    <dgm:cxn modelId="{C335CB8B-13F7-4B5E-BBF4-B7BDE43DB19E}" type="presOf" srcId="{9085991A-6DE1-44F4-9EB8-2C8442ECE59E}" destId="{01781AAB-D61F-4FDC-B103-B0608C0695BC}" srcOrd="0" destOrd="0" presId="urn:microsoft.com/office/officeart/2018/5/layout/IconCircleLabelList"/>
    <dgm:cxn modelId="{29E8D6A5-78E0-4494-BF48-217CF6B38204}" type="presOf" srcId="{17D17195-9843-45EC-9ACC-1203BC5EB027}" destId="{7D2CCFD2-F997-47B6-9894-316AA361B85B}" srcOrd="0" destOrd="0" presId="urn:microsoft.com/office/officeart/2018/5/layout/IconCircleLabelList"/>
    <dgm:cxn modelId="{731049B3-04A3-4176-9BAF-18F4E4E1C1D1}" srcId="{EA2AEDF8-4B73-4FCF-A124-F5D342B6A770}" destId="{8553E73E-FFC0-416B-94D9-317C2209C1CC}" srcOrd="2" destOrd="0" parTransId="{CF28505E-A8DC-471E-BAB0-CB72E1A7DD8F}" sibTransId="{75FD69A0-9481-4F36-9071-8A88545141B8}"/>
    <dgm:cxn modelId="{FF0784BB-C6E9-4691-B15B-50924558E93B}" srcId="{EA2AEDF8-4B73-4FCF-A124-F5D342B6A770}" destId="{9085991A-6DE1-44F4-9EB8-2C8442ECE59E}" srcOrd="1" destOrd="0" parTransId="{5B153DE6-7FFD-4A62-87F0-94DDE44AB1E0}" sibTransId="{59928017-34CE-4C0F-85B8-B762B9BF8051}"/>
    <dgm:cxn modelId="{C39487F1-DB12-47AE-B3C3-9451BA219E42}" type="presOf" srcId="{EA2AEDF8-4B73-4FCF-A124-F5D342B6A770}" destId="{38B418A2-E5D5-4219-A904-7032FF5EA984}" srcOrd="0" destOrd="0" presId="urn:microsoft.com/office/officeart/2018/5/layout/IconCircleLabelList"/>
    <dgm:cxn modelId="{91EE0722-8A8E-4A3E-BC45-89471F080183}" type="presParOf" srcId="{38B418A2-E5D5-4219-A904-7032FF5EA984}" destId="{428C62FF-0920-4437-BC13-D39CE2DE8558}" srcOrd="0" destOrd="0" presId="urn:microsoft.com/office/officeart/2018/5/layout/IconCircleLabelList"/>
    <dgm:cxn modelId="{FA1B9F06-7304-4459-B2DC-294233D5DF04}" type="presParOf" srcId="{428C62FF-0920-4437-BC13-D39CE2DE8558}" destId="{4A06410B-E204-4DF0-8C52-7E9689D9504E}" srcOrd="0" destOrd="0" presId="urn:microsoft.com/office/officeart/2018/5/layout/IconCircleLabelList"/>
    <dgm:cxn modelId="{3960E467-7DBB-4849-9957-CCD80EE24BEC}" type="presParOf" srcId="{428C62FF-0920-4437-BC13-D39CE2DE8558}" destId="{A89BBCC2-57B6-444C-A3EC-2BC75F455ACD}" srcOrd="1" destOrd="0" presId="urn:microsoft.com/office/officeart/2018/5/layout/IconCircleLabelList"/>
    <dgm:cxn modelId="{3F6E7CD2-1D0A-41FC-88EC-D1A710AA480F}" type="presParOf" srcId="{428C62FF-0920-4437-BC13-D39CE2DE8558}" destId="{0DDCD40A-FCBB-4782-9942-FEA32F74210C}" srcOrd="2" destOrd="0" presId="urn:microsoft.com/office/officeart/2018/5/layout/IconCircleLabelList"/>
    <dgm:cxn modelId="{3A796E55-BBD1-49D2-A724-F8D3236799AD}" type="presParOf" srcId="{428C62FF-0920-4437-BC13-D39CE2DE8558}" destId="{7D2CCFD2-F997-47B6-9894-316AA361B85B}" srcOrd="3" destOrd="0" presId="urn:microsoft.com/office/officeart/2018/5/layout/IconCircleLabelList"/>
    <dgm:cxn modelId="{102F8224-46B0-4974-9EE8-5028A54BE254}" type="presParOf" srcId="{38B418A2-E5D5-4219-A904-7032FF5EA984}" destId="{988B87D8-B910-4F61-932C-2476351CF480}" srcOrd="1" destOrd="0" presId="urn:microsoft.com/office/officeart/2018/5/layout/IconCircleLabelList"/>
    <dgm:cxn modelId="{783C0CB3-4AD4-4B16-A1A5-8431C56A76C4}" type="presParOf" srcId="{38B418A2-E5D5-4219-A904-7032FF5EA984}" destId="{B7B0B3AF-6AFF-4507-9B64-B71488314920}" srcOrd="2" destOrd="0" presId="urn:microsoft.com/office/officeart/2018/5/layout/IconCircleLabelList"/>
    <dgm:cxn modelId="{753FF9D0-EB06-4F00-BC54-52F69D53F6C1}" type="presParOf" srcId="{B7B0B3AF-6AFF-4507-9B64-B71488314920}" destId="{88346DD7-2099-4B2C-BAB9-BB250667599E}" srcOrd="0" destOrd="0" presId="urn:microsoft.com/office/officeart/2018/5/layout/IconCircleLabelList"/>
    <dgm:cxn modelId="{5169095A-85BF-4D2E-9529-25C1F057235A}" type="presParOf" srcId="{B7B0B3AF-6AFF-4507-9B64-B71488314920}" destId="{A4AA7DA9-F73C-40FD-87D1-A8CE82A5DBDB}" srcOrd="1" destOrd="0" presId="urn:microsoft.com/office/officeart/2018/5/layout/IconCircleLabelList"/>
    <dgm:cxn modelId="{BC06B9A1-A0D6-4E6D-9FE3-3711346BE240}" type="presParOf" srcId="{B7B0B3AF-6AFF-4507-9B64-B71488314920}" destId="{441F371C-D1FB-4707-B0C5-CEFE592CCB00}" srcOrd="2" destOrd="0" presId="urn:microsoft.com/office/officeart/2018/5/layout/IconCircleLabelList"/>
    <dgm:cxn modelId="{7F1D6284-AB27-4007-9C98-70ADE0865DB1}" type="presParOf" srcId="{B7B0B3AF-6AFF-4507-9B64-B71488314920}" destId="{01781AAB-D61F-4FDC-B103-B0608C0695BC}" srcOrd="3" destOrd="0" presId="urn:microsoft.com/office/officeart/2018/5/layout/IconCircleLabelList"/>
    <dgm:cxn modelId="{142DC757-0F05-480E-A089-D813117B8066}" type="presParOf" srcId="{38B418A2-E5D5-4219-A904-7032FF5EA984}" destId="{A668FD38-FA3C-44B0-A2F5-23A51ACD192A}" srcOrd="3" destOrd="0" presId="urn:microsoft.com/office/officeart/2018/5/layout/IconCircleLabelList"/>
    <dgm:cxn modelId="{3188E427-F31C-4998-B62A-0D87C4AA5636}" type="presParOf" srcId="{38B418A2-E5D5-4219-A904-7032FF5EA984}" destId="{34B82611-93ED-4D2C-A57F-B44F509EA671}" srcOrd="4" destOrd="0" presId="urn:microsoft.com/office/officeart/2018/5/layout/IconCircleLabelList"/>
    <dgm:cxn modelId="{49EBC8B0-1A4A-4E39-BA4E-EFC51A78317E}" type="presParOf" srcId="{34B82611-93ED-4D2C-A57F-B44F509EA671}" destId="{E8421284-8944-48BB-837F-4B0FDA0D05CB}" srcOrd="0" destOrd="0" presId="urn:microsoft.com/office/officeart/2018/5/layout/IconCircleLabelList"/>
    <dgm:cxn modelId="{B0849FBF-A541-4AD9-A1AB-4E9A882B46D7}" type="presParOf" srcId="{34B82611-93ED-4D2C-A57F-B44F509EA671}" destId="{0AD72B79-287F-46D0-9D15-C7D165E88552}" srcOrd="1" destOrd="0" presId="urn:microsoft.com/office/officeart/2018/5/layout/IconCircleLabelList"/>
    <dgm:cxn modelId="{509E44A1-AD46-4406-BFD4-22C090214DC2}" type="presParOf" srcId="{34B82611-93ED-4D2C-A57F-B44F509EA671}" destId="{45A4AD74-202F-4DAC-B031-CC7B650CCBF1}" srcOrd="2" destOrd="0" presId="urn:microsoft.com/office/officeart/2018/5/layout/IconCircleLabelList"/>
    <dgm:cxn modelId="{262F02A2-0EC0-4D68-939B-D3D1C90D753B}" type="presParOf" srcId="{34B82611-93ED-4D2C-A57F-B44F509EA671}" destId="{4685DE19-9C5E-4893-9D73-B5C6E405FB7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2AEDF8-4B73-4FCF-A124-F5D342B6A770}" type="doc">
      <dgm:prSet loTypeId="urn:microsoft.com/office/officeart/2018/5/layout/IconCircleLabelList" loCatId="icon" qsTypeId="urn:microsoft.com/office/officeart/2005/8/quickstyle/simple1" qsCatId="simple" csTypeId="urn:microsoft.com/office/officeart/2005/8/colors/colorful5" csCatId="colorful" phldr="1"/>
      <dgm:spPr/>
      <dgm:t>
        <a:bodyPr/>
        <a:lstStyle/>
        <a:p>
          <a:endParaRPr lang="en-US"/>
        </a:p>
      </dgm:t>
    </dgm:pt>
    <dgm:pt modelId="{17D17195-9843-45EC-9ACC-1203BC5EB027}">
      <dgm:prSet phldrT="[Text]" custT="1"/>
      <dgm:spPr/>
      <dgm:t>
        <a:bodyPr/>
        <a:lstStyle/>
        <a:p>
          <a:pPr>
            <a:lnSpc>
              <a:spcPct val="100000"/>
            </a:lnSpc>
            <a:defRPr cap="all"/>
          </a:pPr>
          <a:r>
            <a:rPr lang="en-US" sz="2400" b="1" dirty="0">
              <a:latin typeface="+mj-lt"/>
            </a:rPr>
            <a:t>Making donations</a:t>
          </a:r>
        </a:p>
      </dgm:t>
    </dgm:pt>
    <dgm:pt modelId="{8ADE0774-CAFB-40A0-927D-6A6C1F1BB6D3}" type="parTrans" cxnId="{13FB5410-9CCD-4E89-9C49-07D006B41139}">
      <dgm:prSet/>
      <dgm:spPr/>
      <dgm:t>
        <a:bodyPr/>
        <a:lstStyle/>
        <a:p>
          <a:endParaRPr lang="en-US" sz="2000"/>
        </a:p>
      </dgm:t>
    </dgm:pt>
    <dgm:pt modelId="{4EEA331C-6AE8-4534-826B-5D2F581A9A41}" type="sibTrans" cxnId="{13FB5410-9CCD-4E89-9C49-07D006B41139}">
      <dgm:prSet/>
      <dgm:spPr/>
      <dgm:t>
        <a:bodyPr/>
        <a:lstStyle/>
        <a:p>
          <a:endParaRPr lang="en-US" sz="2000"/>
        </a:p>
      </dgm:t>
    </dgm:pt>
    <dgm:pt modelId="{9085991A-6DE1-44F4-9EB8-2C8442ECE59E}">
      <dgm:prSet phldrT="[Text]" custT="1"/>
      <dgm:spPr/>
      <dgm:t>
        <a:bodyPr/>
        <a:lstStyle/>
        <a:p>
          <a:pPr>
            <a:lnSpc>
              <a:spcPct val="100000"/>
            </a:lnSpc>
            <a:defRPr cap="all"/>
          </a:pPr>
          <a:r>
            <a:rPr lang="en-US" sz="2400" b="1" dirty="0">
              <a:latin typeface="+mj-lt"/>
            </a:rPr>
            <a:t>Drawing lots</a:t>
          </a:r>
        </a:p>
      </dgm:t>
    </dgm:pt>
    <dgm:pt modelId="{5B153DE6-7FFD-4A62-87F0-94DDE44AB1E0}" type="parTrans" cxnId="{FF0784BB-C6E9-4691-B15B-50924558E93B}">
      <dgm:prSet/>
      <dgm:spPr/>
      <dgm:t>
        <a:bodyPr/>
        <a:lstStyle/>
        <a:p>
          <a:endParaRPr lang="en-US" sz="2000"/>
        </a:p>
      </dgm:t>
    </dgm:pt>
    <dgm:pt modelId="{59928017-34CE-4C0F-85B8-B762B9BF8051}" type="sibTrans" cxnId="{FF0784BB-C6E9-4691-B15B-50924558E93B}">
      <dgm:prSet/>
      <dgm:spPr/>
      <dgm:t>
        <a:bodyPr/>
        <a:lstStyle/>
        <a:p>
          <a:endParaRPr lang="en-US" sz="2000"/>
        </a:p>
      </dgm:t>
    </dgm:pt>
    <dgm:pt modelId="{8553E73E-FFC0-416B-94D9-317C2209C1CC}">
      <dgm:prSet phldrT="[Text]" custT="1"/>
      <dgm:spPr/>
      <dgm:t>
        <a:bodyPr/>
        <a:lstStyle/>
        <a:p>
          <a:pPr>
            <a:lnSpc>
              <a:spcPct val="100000"/>
            </a:lnSpc>
            <a:defRPr cap="all"/>
          </a:pPr>
          <a:r>
            <a:rPr lang="en-US" sz="2400" b="1" dirty="0">
              <a:latin typeface="+mj-lt"/>
            </a:rPr>
            <a:t>Private “auction”</a:t>
          </a:r>
        </a:p>
      </dgm:t>
    </dgm:pt>
    <dgm:pt modelId="{CF28505E-A8DC-471E-BAB0-CB72E1A7DD8F}" type="parTrans" cxnId="{731049B3-04A3-4176-9BAF-18F4E4E1C1D1}">
      <dgm:prSet/>
      <dgm:spPr/>
      <dgm:t>
        <a:bodyPr/>
        <a:lstStyle/>
        <a:p>
          <a:endParaRPr lang="en-US" sz="2000"/>
        </a:p>
      </dgm:t>
    </dgm:pt>
    <dgm:pt modelId="{75FD69A0-9481-4F36-9071-8A88545141B8}" type="sibTrans" cxnId="{731049B3-04A3-4176-9BAF-18F4E4E1C1D1}">
      <dgm:prSet/>
      <dgm:spPr/>
      <dgm:t>
        <a:bodyPr/>
        <a:lstStyle/>
        <a:p>
          <a:endParaRPr lang="en-US" sz="2000"/>
        </a:p>
      </dgm:t>
    </dgm:pt>
    <dgm:pt modelId="{5A6791D4-362F-43F5-8A7A-A6F13C75DA09}">
      <dgm:prSet phldrT="[Text]" custT="1"/>
      <dgm:spPr/>
      <dgm:t>
        <a:bodyPr/>
        <a:lstStyle/>
        <a:p>
          <a:pPr>
            <a:lnSpc>
              <a:spcPct val="100000"/>
            </a:lnSpc>
            <a:defRPr cap="all"/>
          </a:pPr>
          <a:r>
            <a:rPr lang="en-US" sz="2400" b="1" dirty="0">
              <a:latin typeface="+mj-lt"/>
            </a:rPr>
            <a:t>Virtual distribution</a:t>
          </a:r>
        </a:p>
      </dgm:t>
    </dgm:pt>
    <dgm:pt modelId="{F32B1032-5F71-402C-BB7D-61920FCCE92F}" type="parTrans" cxnId="{D3051A03-F2B3-43B4-AC5C-EFC27D929FCE}">
      <dgm:prSet/>
      <dgm:spPr/>
      <dgm:t>
        <a:bodyPr/>
        <a:lstStyle/>
        <a:p>
          <a:endParaRPr lang="en-US" sz="2000"/>
        </a:p>
      </dgm:t>
    </dgm:pt>
    <dgm:pt modelId="{08FB4F65-2528-4A48-B732-3BEF397F9DE0}" type="sibTrans" cxnId="{D3051A03-F2B3-43B4-AC5C-EFC27D929FCE}">
      <dgm:prSet/>
      <dgm:spPr/>
      <dgm:t>
        <a:bodyPr/>
        <a:lstStyle/>
        <a:p>
          <a:endParaRPr lang="en-US" sz="2000"/>
        </a:p>
      </dgm:t>
    </dgm:pt>
    <dgm:pt modelId="{38B418A2-E5D5-4219-A904-7032FF5EA984}" type="pres">
      <dgm:prSet presAssocID="{EA2AEDF8-4B73-4FCF-A124-F5D342B6A770}" presName="root" presStyleCnt="0">
        <dgm:presLayoutVars>
          <dgm:dir/>
          <dgm:resizeHandles val="exact"/>
        </dgm:presLayoutVars>
      </dgm:prSet>
      <dgm:spPr/>
    </dgm:pt>
    <dgm:pt modelId="{428C62FF-0920-4437-BC13-D39CE2DE8558}" type="pres">
      <dgm:prSet presAssocID="{17D17195-9843-45EC-9ACC-1203BC5EB027}" presName="compNode" presStyleCnt="0"/>
      <dgm:spPr/>
    </dgm:pt>
    <dgm:pt modelId="{4A06410B-E204-4DF0-8C52-7E9689D9504E}" type="pres">
      <dgm:prSet presAssocID="{17D17195-9843-45EC-9ACC-1203BC5EB027}" presName="iconBgRect" presStyleLbl="bgShp" presStyleIdx="0" presStyleCnt="4"/>
      <dgm:spPr/>
    </dgm:pt>
    <dgm:pt modelId="{A89BBCC2-57B6-444C-A3EC-2BC75F455ACD}" type="pres">
      <dgm:prSet presAssocID="{17D17195-9843-45EC-9ACC-1203BC5EB027}" presName="iconRect" presStyleLbl="node1" presStyleIdx="0" presStyleCnt="4" custLinFactNeighborY="-1381"/>
      <dgm:spPr>
        <a:blipFill>
          <a:blip xmlns:r="http://schemas.openxmlformats.org/officeDocument/2006/relationships" r:embed="rId1">
            <a:grayscl/>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hopping bag with solid fill"/>
        </a:ext>
      </dgm:extLst>
    </dgm:pt>
    <dgm:pt modelId="{0DDCD40A-FCBB-4782-9942-FEA32F74210C}" type="pres">
      <dgm:prSet presAssocID="{17D17195-9843-45EC-9ACC-1203BC5EB027}" presName="spaceRect" presStyleCnt="0"/>
      <dgm:spPr/>
    </dgm:pt>
    <dgm:pt modelId="{7D2CCFD2-F997-47B6-9894-316AA361B85B}" type="pres">
      <dgm:prSet presAssocID="{17D17195-9843-45EC-9ACC-1203BC5EB027}" presName="textRect" presStyleLbl="revTx" presStyleIdx="0" presStyleCnt="4">
        <dgm:presLayoutVars>
          <dgm:chMax val="1"/>
          <dgm:chPref val="1"/>
        </dgm:presLayoutVars>
      </dgm:prSet>
      <dgm:spPr/>
    </dgm:pt>
    <dgm:pt modelId="{988B87D8-B910-4F61-932C-2476351CF480}" type="pres">
      <dgm:prSet presAssocID="{4EEA331C-6AE8-4534-826B-5D2F581A9A41}" presName="sibTrans" presStyleCnt="0"/>
      <dgm:spPr/>
    </dgm:pt>
    <dgm:pt modelId="{B7B0B3AF-6AFF-4507-9B64-B71488314920}" type="pres">
      <dgm:prSet presAssocID="{9085991A-6DE1-44F4-9EB8-2C8442ECE59E}" presName="compNode" presStyleCnt="0"/>
      <dgm:spPr/>
    </dgm:pt>
    <dgm:pt modelId="{88346DD7-2099-4B2C-BAB9-BB250667599E}" type="pres">
      <dgm:prSet presAssocID="{9085991A-6DE1-44F4-9EB8-2C8442ECE59E}" presName="iconBgRect" presStyleLbl="bgShp" presStyleIdx="1" presStyleCnt="4"/>
      <dgm:spPr/>
    </dgm:pt>
    <dgm:pt modelId="{A4AA7DA9-F73C-40FD-87D1-A8CE82A5DBDB}" type="pres">
      <dgm:prSet presAssocID="{9085991A-6DE1-44F4-9EB8-2C8442ECE59E}" presName="iconRect" presStyleLbl="node1" presStyleIdx="1" presStyleCnt="4"/>
      <dgm:spPr>
        <a:blipFill>
          <a:blip xmlns:r="http://schemas.openxmlformats.org/officeDocument/2006/relationships" r:embed="rId3">
            <a:grayscl/>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lot Machine with solid fill"/>
        </a:ext>
      </dgm:extLst>
    </dgm:pt>
    <dgm:pt modelId="{441F371C-D1FB-4707-B0C5-CEFE592CCB00}" type="pres">
      <dgm:prSet presAssocID="{9085991A-6DE1-44F4-9EB8-2C8442ECE59E}" presName="spaceRect" presStyleCnt="0"/>
      <dgm:spPr/>
    </dgm:pt>
    <dgm:pt modelId="{01781AAB-D61F-4FDC-B103-B0608C0695BC}" type="pres">
      <dgm:prSet presAssocID="{9085991A-6DE1-44F4-9EB8-2C8442ECE59E}" presName="textRect" presStyleLbl="revTx" presStyleIdx="1" presStyleCnt="4" custScaleX="92217">
        <dgm:presLayoutVars>
          <dgm:chMax val="1"/>
          <dgm:chPref val="1"/>
        </dgm:presLayoutVars>
      </dgm:prSet>
      <dgm:spPr/>
    </dgm:pt>
    <dgm:pt modelId="{A668FD38-FA3C-44B0-A2F5-23A51ACD192A}" type="pres">
      <dgm:prSet presAssocID="{59928017-34CE-4C0F-85B8-B762B9BF8051}" presName="sibTrans" presStyleCnt="0"/>
      <dgm:spPr/>
    </dgm:pt>
    <dgm:pt modelId="{34B82611-93ED-4D2C-A57F-B44F509EA671}" type="pres">
      <dgm:prSet presAssocID="{8553E73E-FFC0-416B-94D9-317C2209C1CC}" presName="compNode" presStyleCnt="0"/>
      <dgm:spPr/>
    </dgm:pt>
    <dgm:pt modelId="{E8421284-8944-48BB-837F-4B0FDA0D05CB}" type="pres">
      <dgm:prSet presAssocID="{8553E73E-FFC0-416B-94D9-317C2209C1CC}" presName="iconBgRect" presStyleLbl="bgShp" presStyleIdx="2" presStyleCnt="4"/>
      <dgm:spPr/>
    </dgm:pt>
    <dgm:pt modelId="{0AD72B79-287F-46D0-9D15-C7D165E88552}" type="pres">
      <dgm:prSet presAssocID="{8553E73E-FFC0-416B-94D9-317C2209C1CC}" presName="iconRect" presStyleLbl="node1" presStyleIdx="2" presStyleCnt="4"/>
      <dgm:spPr>
        <a:blipFill>
          <a:blip xmlns:r="http://schemas.openxmlformats.org/officeDocument/2006/relationships" r:embed="rId5">
            <a:graysc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45A4AD74-202F-4DAC-B031-CC7B650CCBF1}" type="pres">
      <dgm:prSet presAssocID="{8553E73E-FFC0-416B-94D9-317C2209C1CC}" presName="spaceRect" presStyleCnt="0"/>
      <dgm:spPr/>
    </dgm:pt>
    <dgm:pt modelId="{4685DE19-9C5E-4893-9D73-B5C6E405FB76}" type="pres">
      <dgm:prSet presAssocID="{8553E73E-FFC0-416B-94D9-317C2209C1CC}" presName="textRect" presStyleLbl="revTx" presStyleIdx="2" presStyleCnt="4">
        <dgm:presLayoutVars>
          <dgm:chMax val="1"/>
          <dgm:chPref val="1"/>
        </dgm:presLayoutVars>
      </dgm:prSet>
      <dgm:spPr/>
    </dgm:pt>
    <dgm:pt modelId="{ECCE568B-3C21-436A-9BC4-91595EA0C3F2}" type="pres">
      <dgm:prSet presAssocID="{75FD69A0-9481-4F36-9071-8A88545141B8}" presName="sibTrans" presStyleCnt="0"/>
      <dgm:spPr/>
    </dgm:pt>
    <dgm:pt modelId="{168E35E0-CDB3-41B1-BD44-0514FC96E7E0}" type="pres">
      <dgm:prSet presAssocID="{5A6791D4-362F-43F5-8A7A-A6F13C75DA09}" presName="compNode" presStyleCnt="0"/>
      <dgm:spPr/>
    </dgm:pt>
    <dgm:pt modelId="{891066C7-7512-48E4-827A-5B15E3F1B8B0}" type="pres">
      <dgm:prSet presAssocID="{5A6791D4-362F-43F5-8A7A-A6F13C75DA09}" presName="iconBgRect" presStyleLbl="bgShp" presStyleIdx="3" presStyleCnt="4"/>
      <dgm:spPr/>
    </dgm:pt>
    <dgm:pt modelId="{D6D37749-3553-47B2-B265-601326DC0DDB}" type="pres">
      <dgm:prSet presAssocID="{5A6791D4-362F-43F5-8A7A-A6F13C75DA09}" presName="iconRect" presStyleLbl="node1" presStyleIdx="3" presStyleCnt="4"/>
      <dgm:spPr>
        <a:blipFill>
          <a:blip xmlns:r="http://schemas.openxmlformats.org/officeDocument/2006/relationships" r:embed="rId7">
            <a:graysc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ptop"/>
        </a:ext>
      </dgm:extLst>
    </dgm:pt>
    <dgm:pt modelId="{5A600384-5161-495D-AF81-5DB4776AB2D2}" type="pres">
      <dgm:prSet presAssocID="{5A6791D4-362F-43F5-8A7A-A6F13C75DA09}" presName="spaceRect" presStyleCnt="0"/>
      <dgm:spPr/>
    </dgm:pt>
    <dgm:pt modelId="{401AD8CC-1F42-4FC5-B331-066967974813}" type="pres">
      <dgm:prSet presAssocID="{5A6791D4-362F-43F5-8A7A-A6F13C75DA09}" presName="textRect" presStyleLbl="revTx" presStyleIdx="3" presStyleCnt="4">
        <dgm:presLayoutVars>
          <dgm:chMax val="1"/>
          <dgm:chPref val="1"/>
        </dgm:presLayoutVars>
      </dgm:prSet>
      <dgm:spPr/>
    </dgm:pt>
  </dgm:ptLst>
  <dgm:cxnLst>
    <dgm:cxn modelId="{D3051A03-F2B3-43B4-AC5C-EFC27D929FCE}" srcId="{EA2AEDF8-4B73-4FCF-A124-F5D342B6A770}" destId="{5A6791D4-362F-43F5-8A7A-A6F13C75DA09}" srcOrd="3" destOrd="0" parTransId="{F32B1032-5F71-402C-BB7D-61920FCCE92F}" sibTransId="{08FB4F65-2528-4A48-B732-3BEF397F9DE0}"/>
    <dgm:cxn modelId="{13FB5410-9CCD-4E89-9C49-07D006B41139}" srcId="{EA2AEDF8-4B73-4FCF-A124-F5D342B6A770}" destId="{17D17195-9843-45EC-9ACC-1203BC5EB027}" srcOrd="0" destOrd="0" parTransId="{8ADE0774-CAFB-40A0-927D-6A6C1F1BB6D3}" sibTransId="{4EEA331C-6AE8-4534-826B-5D2F581A9A41}"/>
    <dgm:cxn modelId="{4A5ECA5B-BC7C-464D-94CE-799EEED57758}" type="presOf" srcId="{8553E73E-FFC0-416B-94D9-317C2209C1CC}" destId="{4685DE19-9C5E-4893-9D73-B5C6E405FB76}" srcOrd="0" destOrd="0" presId="urn:microsoft.com/office/officeart/2018/5/layout/IconCircleLabelList"/>
    <dgm:cxn modelId="{C335CB8B-13F7-4B5E-BBF4-B7BDE43DB19E}" type="presOf" srcId="{9085991A-6DE1-44F4-9EB8-2C8442ECE59E}" destId="{01781AAB-D61F-4FDC-B103-B0608C0695BC}" srcOrd="0" destOrd="0" presId="urn:microsoft.com/office/officeart/2018/5/layout/IconCircleLabelList"/>
    <dgm:cxn modelId="{29E8D6A5-78E0-4494-BF48-217CF6B38204}" type="presOf" srcId="{17D17195-9843-45EC-9ACC-1203BC5EB027}" destId="{7D2CCFD2-F997-47B6-9894-316AA361B85B}" srcOrd="0" destOrd="0" presId="urn:microsoft.com/office/officeart/2018/5/layout/IconCircleLabelList"/>
    <dgm:cxn modelId="{731049B3-04A3-4176-9BAF-18F4E4E1C1D1}" srcId="{EA2AEDF8-4B73-4FCF-A124-F5D342B6A770}" destId="{8553E73E-FFC0-416B-94D9-317C2209C1CC}" srcOrd="2" destOrd="0" parTransId="{CF28505E-A8DC-471E-BAB0-CB72E1A7DD8F}" sibTransId="{75FD69A0-9481-4F36-9071-8A88545141B8}"/>
    <dgm:cxn modelId="{FF0784BB-C6E9-4691-B15B-50924558E93B}" srcId="{EA2AEDF8-4B73-4FCF-A124-F5D342B6A770}" destId="{9085991A-6DE1-44F4-9EB8-2C8442ECE59E}" srcOrd="1" destOrd="0" parTransId="{5B153DE6-7FFD-4A62-87F0-94DDE44AB1E0}" sibTransId="{59928017-34CE-4C0F-85B8-B762B9BF8051}"/>
    <dgm:cxn modelId="{E76388C0-DA6C-4CBA-9A0F-425C3D11F311}" type="presOf" srcId="{5A6791D4-362F-43F5-8A7A-A6F13C75DA09}" destId="{401AD8CC-1F42-4FC5-B331-066967974813}" srcOrd="0" destOrd="0" presId="urn:microsoft.com/office/officeart/2018/5/layout/IconCircleLabelList"/>
    <dgm:cxn modelId="{C39487F1-DB12-47AE-B3C3-9451BA219E42}" type="presOf" srcId="{EA2AEDF8-4B73-4FCF-A124-F5D342B6A770}" destId="{38B418A2-E5D5-4219-A904-7032FF5EA984}" srcOrd="0" destOrd="0" presId="urn:microsoft.com/office/officeart/2018/5/layout/IconCircleLabelList"/>
    <dgm:cxn modelId="{91EE0722-8A8E-4A3E-BC45-89471F080183}" type="presParOf" srcId="{38B418A2-E5D5-4219-A904-7032FF5EA984}" destId="{428C62FF-0920-4437-BC13-D39CE2DE8558}" srcOrd="0" destOrd="0" presId="urn:microsoft.com/office/officeart/2018/5/layout/IconCircleLabelList"/>
    <dgm:cxn modelId="{FA1B9F06-7304-4459-B2DC-294233D5DF04}" type="presParOf" srcId="{428C62FF-0920-4437-BC13-D39CE2DE8558}" destId="{4A06410B-E204-4DF0-8C52-7E9689D9504E}" srcOrd="0" destOrd="0" presId="urn:microsoft.com/office/officeart/2018/5/layout/IconCircleLabelList"/>
    <dgm:cxn modelId="{3960E467-7DBB-4849-9957-CCD80EE24BEC}" type="presParOf" srcId="{428C62FF-0920-4437-BC13-D39CE2DE8558}" destId="{A89BBCC2-57B6-444C-A3EC-2BC75F455ACD}" srcOrd="1" destOrd="0" presId="urn:microsoft.com/office/officeart/2018/5/layout/IconCircleLabelList"/>
    <dgm:cxn modelId="{3F6E7CD2-1D0A-41FC-88EC-D1A710AA480F}" type="presParOf" srcId="{428C62FF-0920-4437-BC13-D39CE2DE8558}" destId="{0DDCD40A-FCBB-4782-9942-FEA32F74210C}" srcOrd="2" destOrd="0" presId="urn:microsoft.com/office/officeart/2018/5/layout/IconCircleLabelList"/>
    <dgm:cxn modelId="{3A796E55-BBD1-49D2-A724-F8D3236799AD}" type="presParOf" srcId="{428C62FF-0920-4437-BC13-D39CE2DE8558}" destId="{7D2CCFD2-F997-47B6-9894-316AA361B85B}" srcOrd="3" destOrd="0" presId="urn:microsoft.com/office/officeart/2018/5/layout/IconCircleLabelList"/>
    <dgm:cxn modelId="{102F8224-46B0-4974-9EE8-5028A54BE254}" type="presParOf" srcId="{38B418A2-E5D5-4219-A904-7032FF5EA984}" destId="{988B87D8-B910-4F61-932C-2476351CF480}" srcOrd="1" destOrd="0" presId="urn:microsoft.com/office/officeart/2018/5/layout/IconCircleLabelList"/>
    <dgm:cxn modelId="{783C0CB3-4AD4-4B16-A1A5-8431C56A76C4}" type="presParOf" srcId="{38B418A2-E5D5-4219-A904-7032FF5EA984}" destId="{B7B0B3AF-6AFF-4507-9B64-B71488314920}" srcOrd="2" destOrd="0" presId="urn:microsoft.com/office/officeart/2018/5/layout/IconCircleLabelList"/>
    <dgm:cxn modelId="{753FF9D0-EB06-4F00-BC54-52F69D53F6C1}" type="presParOf" srcId="{B7B0B3AF-6AFF-4507-9B64-B71488314920}" destId="{88346DD7-2099-4B2C-BAB9-BB250667599E}" srcOrd="0" destOrd="0" presId="urn:microsoft.com/office/officeart/2018/5/layout/IconCircleLabelList"/>
    <dgm:cxn modelId="{5169095A-85BF-4D2E-9529-25C1F057235A}" type="presParOf" srcId="{B7B0B3AF-6AFF-4507-9B64-B71488314920}" destId="{A4AA7DA9-F73C-40FD-87D1-A8CE82A5DBDB}" srcOrd="1" destOrd="0" presId="urn:microsoft.com/office/officeart/2018/5/layout/IconCircleLabelList"/>
    <dgm:cxn modelId="{BC06B9A1-A0D6-4E6D-9FE3-3711346BE240}" type="presParOf" srcId="{B7B0B3AF-6AFF-4507-9B64-B71488314920}" destId="{441F371C-D1FB-4707-B0C5-CEFE592CCB00}" srcOrd="2" destOrd="0" presId="urn:microsoft.com/office/officeart/2018/5/layout/IconCircleLabelList"/>
    <dgm:cxn modelId="{7F1D6284-AB27-4007-9C98-70ADE0865DB1}" type="presParOf" srcId="{B7B0B3AF-6AFF-4507-9B64-B71488314920}" destId="{01781AAB-D61F-4FDC-B103-B0608C0695BC}" srcOrd="3" destOrd="0" presId="urn:microsoft.com/office/officeart/2018/5/layout/IconCircleLabelList"/>
    <dgm:cxn modelId="{142DC757-0F05-480E-A089-D813117B8066}" type="presParOf" srcId="{38B418A2-E5D5-4219-A904-7032FF5EA984}" destId="{A668FD38-FA3C-44B0-A2F5-23A51ACD192A}" srcOrd="3" destOrd="0" presId="urn:microsoft.com/office/officeart/2018/5/layout/IconCircleLabelList"/>
    <dgm:cxn modelId="{3188E427-F31C-4998-B62A-0D87C4AA5636}" type="presParOf" srcId="{38B418A2-E5D5-4219-A904-7032FF5EA984}" destId="{34B82611-93ED-4D2C-A57F-B44F509EA671}" srcOrd="4" destOrd="0" presId="urn:microsoft.com/office/officeart/2018/5/layout/IconCircleLabelList"/>
    <dgm:cxn modelId="{49EBC8B0-1A4A-4E39-BA4E-EFC51A78317E}" type="presParOf" srcId="{34B82611-93ED-4D2C-A57F-B44F509EA671}" destId="{E8421284-8944-48BB-837F-4B0FDA0D05CB}" srcOrd="0" destOrd="0" presId="urn:microsoft.com/office/officeart/2018/5/layout/IconCircleLabelList"/>
    <dgm:cxn modelId="{B0849FBF-A541-4AD9-A1AB-4E9A882B46D7}" type="presParOf" srcId="{34B82611-93ED-4D2C-A57F-B44F509EA671}" destId="{0AD72B79-287F-46D0-9D15-C7D165E88552}" srcOrd="1" destOrd="0" presId="urn:microsoft.com/office/officeart/2018/5/layout/IconCircleLabelList"/>
    <dgm:cxn modelId="{509E44A1-AD46-4406-BFD4-22C090214DC2}" type="presParOf" srcId="{34B82611-93ED-4D2C-A57F-B44F509EA671}" destId="{45A4AD74-202F-4DAC-B031-CC7B650CCBF1}" srcOrd="2" destOrd="0" presId="urn:microsoft.com/office/officeart/2018/5/layout/IconCircleLabelList"/>
    <dgm:cxn modelId="{262F02A2-0EC0-4D68-939B-D3D1C90D753B}" type="presParOf" srcId="{34B82611-93ED-4D2C-A57F-B44F509EA671}" destId="{4685DE19-9C5E-4893-9D73-B5C6E405FB76}" srcOrd="3" destOrd="0" presId="urn:microsoft.com/office/officeart/2018/5/layout/IconCircleLabelList"/>
    <dgm:cxn modelId="{F9868628-6F43-4B2D-A57A-8BF2EAEDB89B}" type="presParOf" srcId="{38B418A2-E5D5-4219-A904-7032FF5EA984}" destId="{ECCE568B-3C21-436A-9BC4-91595EA0C3F2}" srcOrd="5" destOrd="0" presId="urn:microsoft.com/office/officeart/2018/5/layout/IconCircleLabelList"/>
    <dgm:cxn modelId="{43220F35-90AC-4951-A637-D0569A443CF6}" type="presParOf" srcId="{38B418A2-E5D5-4219-A904-7032FF5EA984}" destId="{168E35E0-CDB3-41B1-BD44-0514FC96E7E0}" srcOrd="6" destOrd="0" presId="urn:microsoft.com/office/officeart/2018/5/layout/IconCircleLabelList"/>
    <dgm:cxn modelId="{C6F073B8-310F-41F4-81CD-C57F6CA746EF}" type="presParOf" srcId="{168E35E0-CDB3-41B1-BD44-0514FC96E7E0}" destId="{891066C7-7512-48E4-827A-5B15E3F1B8B0}" srcOrd="0" destOrd="0" presId="urn:microsoft.com/office/officeart/2018/5/layout/IconCircleLabelList"/>
    <dgm:cxn modelId="{0B8A9B2B-A996-4DEF-BC7B-854A7DA05D67}" type="presParOf" srcId="{168E35E0-CDB3-41B1-BD44-0514FC96E7E0}" destId="{D6D37749-3553-47B2-B265-601326DC0DDB}" srcOrd="1" destOrd="0" presId="urn:microsoft.com/office/officeart/2018/5/layout/IconCircleLabelList"/>
    <dgm:cxn modelId="{8C1BAE74-A75C-47C8-BE93-D5FE1263B98B}" type="presParOf" srcId="{168E35E0-CDB3-41B1-BD44-0514FC96E7E0}" destId="{5A600384-5161-495D-AF81-5DB4776AB2D2}" srcOrd="2" destOrd="0" presId="urn:microsoft.com/office/officeart/2018/5/layout/IconCircleLabelList"/>
    <dgm:cxn modelId="{3091BD65-4FC7-4660-B203-FDE0B6B2E334}" type="presParOf" srcId="{168E35E0-CDB3-41B1-BD44-0514FC96E7E0}" destId="{401AD8CC-1F42-4FC5-B331-06696797481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2AEDF8-4B73-4FCF-A124-F5D342B6A770}" type="doc">
      <dgm:prSet loTypeId="urn:microsoft.com/office/officeart/2018/5/layout/IconCircleLabelList" loCatId="icon" qsTypeId="urn:microsoft.com/office/officeart/2005/8/quickstyle/simple1" qsCatId="simple" csTypeId="urn:microsoft.com/office/officeart/2005/8/colors/colorful5" csCatId="colorful" phldr="1"/>
      <dgm:spPr/>
      <dgm:t>
        <a:bodyPr/>
        <a:lstStyle/>
        <a:p>
          <a:endParaRPr lang="en-US"/>
        </a:p>
      </dgm:t>
    </dgm:pt>
    <dgm:pt modelId="{17D17195-9843-45EC-9ACC-1203BC5EB027}">
      <dgm:prSet phldrT="[Text]" custT="1"/>
      <dgm:spPr/>
      <dgm:t>
        <a:bodyPr/>
        <a:lstStyle/>
        <a:p>
          <a:pPr>
            <a:lnSpc>
              <a:spcPct val="100000"/>
            </a:lnSpc>
            <a:defRPr cap="all"/>
          </a:pPr>
          <a:r>
            <a:rPr lang="en-US" sz="2400" b="1" dirty="0">
              <a:latin typeface="+mj-lt"/>
            </a:rPr>
            <a:t>Garage sales</a:t>
          </a:r>
        </a:p>
      </dgm:t>
    </dgm:pt>
    <dgm:pt modelId="{8ADE0774-CAFB-40A0-927D-6A6C1F1BB6D3}" type="parTrans" cxnId="{13FB5410-9CCD-4E89-9C49-07D006B41139}">
      <dgm:prSet/>
      <dgm:spPr/>
      <dgm:t>
        <a:bodyPr/>
        <a:lstStyle/>
        <a:p>
          <a:endParaRPr lang="en-US" sz="2000"/>
        </a:p>
      </dgm:t>
    </dgm:pt>
    <dgm:pt modelId="{4EEA331C-6AE8-4534-826B-5D2F581A9A41}" type="sibTrans" cxnId="{13FB5410-9CCD-4E89-9C49-07D006B41139}">
      <dgm:prSet/>
      <dgm:spPr/>
      <dgm:t>
        <a:bodyPr/>
        <a:lstStyle/>
        <a:p>
          <a:endParaRPr lang="en-US" sz="2000"/>
        </a:p>
      </dgm:t>
    </dgm:pt>
    <dgm:pt modelId="{9085991A-6DE1-44F4-9EB8-2C8442ECE59E}">
      <dgm:prSet phldrT="[Text]" custT="1"/>
      <dgm:spPr/>
      <dgm:t>
        <a:bodyPr/>
        <a:lstStyle/>
        <a:p>
          <a:pPr>
            <a:lnSpc>
              <a:spcPct val="100000"/>
            </a:lnSpc>
            <a:defRPr cap="all"/>
          </a:pPr>
          <a:r>
            <a:rPr lang="en-US" sz="2400" b="1" dirty="0">
              <a:latin typeface="+mj-lt"/>
            </a:rPr>
            <a:t>Estate sale</a:t>
          </a:r>
        </a:p>
      </dgm:t>
    </dgm:pt>
    <dgm:pt modelId="{5B153DE6-7FFD-4A62-87F0-94DDE44AB1E0}" type="parTrans" cxnId="{FF0784BB-C6E9-4691-B15B-50924558E93B}">
      <dgm:prSet/>
      <dgm:spPr/>
      <dgm:t>
        <a:bodyPr/>
        <a:lstStyle/>
        <a:p>
          <a:endParaRPr lang="en-US" sz="2000"/>
        </a:p>
      </dgm:t>
    </dgm:pt>
    <dgm:pt modelId="{59928017-34CE-4C0F-85B8-B762B9BF8051}" type="sibTrans" cxnId="{FF0784BB-C6E9-4691-B15B-50924558E93B}">
      <dgm:prSet/>
      <dgm:spPr/>
      <dgm:t>
        <a:bodyPr/>
        <a:lstStyle/>
        <a:p>
          <a:endParaRPr lang="en-US" sz="2000"/>
        </a:p>
      </dgm:t>
    </dgm:pt>
    <dgm:pt modelId="{8553E73E-FFC0-416B-94D9-317C2209C1CC}">
      <dgm:prSet phldrT="[Text]" custT="1"/>
      <dgm:spPr/>
      <dgm:t>
        <a:bodyPr/>
        <a:lstStyle/>
        <a:p>
          <a:pPr>
            <a:lnSpc>
              <a:spcPct val="100000"/>
            </a:lnSpc>
            <a:defRPr cap="all"/>
          </a:pPr>
          <a:r>
            <a:rPr lang="en-US" sz="2400" b="1" dirty="0">
              <a:latin typeface="+mj-lt"/>
            </a:rPr>
            <a:t>Public auction</a:t>
          </a:r>
        </a:p>
      </dgm:t>
    </dgm:pt>
    <dgm:pt modelId="{CF28505E-A8DC-471E-BAB0-CB72E1A7DD8F}" type="parTrans" cxnId="{731049B3-04A3-4176-9BAF-18F4E4E1C1D1}">
      <dgm:prSet/>
      <dgm:spPr/>
      <dgm:t>
        <a:bodyPr/>
        <a:lstStyle/>
        <a:p>
          <a:endParaRPr lang="en-US" sz="2000"/>
        </a:p>
      </dgm:t>
    </dgm:pt>
    <dgm:pt modelId="{75FD69A0-9481-4F36-9071-8A88545141B8}" type="sibTrans" cxnId="{731049B3-04A3-4176-9BAF-18F4E4E1C1D1}">
      <dgm:prSet/>
      <dgm:spPr/>
      <dgm:t>
        <a:bodyPr/>
        <a:lstStyle/>
        <a:p>
          <a:endParaRPr lang="en-US" sz="2000"/>
        </a:p>
      </dgm:t>
    </dgm:pt>
    <dgm:pt modelId="{5A6791D4-362F-43F5-8A7A-A6F13C75DA09}">
      <dgm:prSet phldrT="[Text]" custT="1"/>
      <dgm:spPr/>
      <dgm:t>
        <a:bodyPr/>
        <a:lstStyle/>
        <a:p>
          <a:pPr>
            <a:lnSpc>
              <a:spcPct val="100000"/>
            </a:lnSpc>
            <a:defRPr cap="all"/>
          </a:pPr>
          <a:r>
            <a:rPr lang="en-US" sz="2400" b="1" dirty="0">
              <a:latin typeface="+mj-lt"/>
            </a:rPr>
            <a:t>Outsource</a:t>
          </a:r>
        </a:p>
      </dgm:t>
    </dgm:pt>
    <dgm:pt modelId="{F32B1032-5F71-402C-BB7D-61920FCCE92F}" type="parTrans" cxnId="{D3051A03-F2B3-43B4-AC5C-EFC27D929FCE}">
      <dgm:prSet/>
      <dgm:spPr/>
      <dgm:t>
        <a:bodyPr/>
        <a:lstStyle/>
        <a:p>
          <a:endParaRPr lang="en-US" sz="2000"/>
        </a:p>
      </dgm:t>
    </dgm:pt>
    <dgm:pt modelId="{08FB4F65-2528-4A48-B732-3BEF397F9DE0}" type="sibTrans" cxnId="{D3051A03-F2B3-43B4-AC5C-EFC27D929FCE}">
      <dgm:prSet/>
      <dgm:spPr/>
      <dgm:t>
        <a:bodyPr/>
        <a:lstStyle/>
        <a:p>
          <a:endParaRPr lang="en-US" sz="2000"/>
        </a:p>
      </dgm:t>
    </dgm:pt>
    <dgm:pt modelId="{38B418A2-E5D5-4219-A904-7032FF5EA984}" type="pres">
      <dgm:prSet presAssocID="{EA2AEDF8-4B73-4FCF-A124-F5D342B6A770}" presName="root" presStyleCnt="0">
        <dgm:presLayoutVars>
          <dgm:dir/>
          <dgm:resizeHandles val="exact"/>
        </dgm:presLayoutVars>
      </dgm:prSet>
      <dgm:spPr/>
    </dgm:pt>
    <dgm:pt modelId="{428C62FF-0920-4437-BC13-D39CE2DE8558}" type="pres">
      <dgm:prSet presAssocID="{17D17195-9843-45EC-9ACC-1203BC5EB027}" presName="compNode" presStyleCnt="0"/>
      <dgm:spPr/>
    </dgm:pt>
    <dgm:pt modelId="{4A06410B-E204-4DF0-8C52-7E9689D9504E}" type="pres">
      <dgm:prSet presAssocID="{17D17195-9843-45EC-9ACC-1203BC5EB027}" presName="iconBgRect" presStyleLbl="bgShp" presStyleIdx="0" presStyleCnt="4"/>
      <dgm:spPr/>
    </dgm:pt>
    <dgm:pt modelId="{A89BBCC2-57B6-444C-A3EC-2BC75F455ACD}" type="pres">
      <dgm:prSet presAssocID="{17D17195-9843-45EC-9ACC-1203BC5EB027}" presName="iconRect" presStyleLbl="node1" presStyleIdx="0" presStyleCnt="4" custLinFactNeighborY="-1381"/>
      <dgm:spPr>
        <a:blipFill>
          <a:blip xmlns:r="http://schemas.openxmlformats.org/officeDocument/2006/relationships" r:embed="rId1">
            <a:graysc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0DDCD40A-FCBB-4782-9942-FEA32F74210C}" type="pres">
      <dgm:prSet presAssocID="{17D17195-9843-45EC-9ACC-1203BC5EB027}" presName="spaceRect" presStyleCnt="0"/>
      <dgm:spPr/>
    </dgm:pt>
    <dgm:pt modelId="{7D2CCFD2-F997-47B6-9894-316AA361B85B}" type="pres">
      <dgm:prSet presAssocID="{17D17195-9843-45EC-9ACC-1203BC5EB027}" presName="textRect" presStyleLbl="revTx" presStyleIdx="0" presStyleCnt="4" custScaleX="90448">
        <dgm:presLayoutVars>
          <dgm:chMax val="1"/>
          <dgm:chPref val="1"/>
        </dgm:presLayoutVars>
      </dgm:prSet>
      <dgm:spPr/>
    </dgm:pt>
    <dgm:pt modelId="{988B87D8-B910-4F61-932C-2476351CF480}" type="pres">
      <dgm:prSet presAssocID="{4EEA331C-6AE8-4534-826B-5D2F581A9A41}" presName="sibTrans" presStyleCnt="0"/>
      <dgm:spPr/>
    </dgm:pt>
    <dgm:pt modelId="{B7B0B3AF-6AFF-4507-9B64-B71488314920}" type="pres">
      <dgm:prSet presAssocID="{9085991A-6DE1-44F4-9EB8-2C8442ECE59E}" presName="compNode" presStyleCnt="0"/>
      <dgm:spPr/>
    </dgm:pt>
    <dgm:pt modelId="{88346DD7-2099-4B2C-BAB9-BB250667599E}" type="pres">
      <dgm:prSet presAssocID="{9085991A-6DE1-44F4-9EB8-2C8442ECE59E}" presName="iconBgRect" presStyleLbl="bgShp" presStyleIdx="1" presStyleCnt="4"/>
      <dgm:spPr/>
    </dgm:pt>
    <dgm:pt modelId="{A4AA7DA9-F73C-40FD-87D1-A8CE82A5DBDB}" type="pres">
      <dgm:prSet presAssocID="{9085991A-6DE1-44F4-9EB8-2C8442ECE59E}" presName="iconRect" presStyleLbl="node1" presStyleIdx="1" presStyleCnt="4"/>
      <dgm:spPr>
        <a:blipFill>
          <a:blip xmlns:r="http://schemas.openxmlformats.org/officeDocument/2006/relationships" r:embed="rId3">
            <a:graysc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441F371C-D1FB-4707-B0C5-CEFE592CCB00}" type="pres">
      <dgm:prSet presAssocID="{9085991A-6DE1-44F4-9EB8-2C8442ECE59E}" presName="spaceRect" presStyleCnt="0"/>
      <dgm:spPr/>
    </dgm:pt>
    <dgm:pt modelId="{01781AAB-D61F-4FDC-B103-B0608C0695BC}" type="pres">
      <dgm:prSet presAssocID="{9085991A-6DE1-44F4-9EB8-2C8442ECE59E}" presName="textRect" presStyleLbl="revTx" presStyleIdx="1" presStyleCnt="4" custScaleX="71991">
        <dgm:presLayoutVars>
          <dgm:chMax val="1"/>
          <dgm:chPref val="1"/>
        </dgm:presLayoutVars>
      </dgm:prSet>
      <dgm:spPr/>
    </dgm:pt>
    <dgm:pt modelId="{A668FD38-FA3C-44B0-A2F5-23A51ACD192A}" type="pres">
      <dgm:prSet presAssocID="{59928017-34CE-4C0F-85B8-B762B9BF8051}" presName="sibTrans" presStyleCnt="0"/>
      <dgm:spPr/>
    </dgm:pt>
    <dgm:pt modelId="{34B82611-93ED-4D2C-A57F-B44F509EA671}" type="pres">
      <dgm:prSet presAssocID="{8553E73E-FFC0-416B-94D9-317C2209C1CC}" presName="compNode" presStyleCnt="0"/>
      <dgm:spPr/>
    </dgm:pt>
    <dgm:pt modelId="{E8421284-8944-48BB-837F-4B0FDA0D05CB}" type="pres">
      <dgm:prSet presAssocID="{8553E73E-FFC0-416B-94D9-317C2209C1CC}" presName="iconBgRect" presStyleLbl="bgShp" presStyleIdx="2" presStyleCnt="4"/>
      <dgm:spPr/>
    </dgm:pt>
    <dgm:pt modelId="{0AD72B79-287F-46D0-9D15-C7D165E88552}" type="pres">
      <dgm:prSet presAssocID="{8553E73E-FFC0-416B-94D9-317C2209C1CC}" presName="iconRect" presStyleLbl="node1" presStyleIdx="2" presStyleCnt="4"/>
      <dgm:spPr>
        <a:blipFill>
          <a:blip xmlns:r="http://schemas.openxmlformats.org/officeDocument/2006/relationships" r:embed="rId5">
            <a:graysc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45A4AD74-202F-4DAC-B031-CC7B650CCBF1}" type="pres">
      <dgm:prSet presAssocID="{8553E73E-FFC0-416B-94D9-317C2209C1CC}" presName="spaceRect" presStyleCnt="0"/>
      <dgm:spPr/>
    </dgm:pt>
    <dgm:pt modelId="{4685DE19-9C5E-4893-9D73-B5C6E405FB76}" type="pres">
      <dgm:prSet presAssocID="{8553E73E-FFC0-416B-94D9-317C2209C1CC}" presName="textRect" presStyleLbl="revTx" presStyleIdx="2" presStyleCnt="4">
        <dgm:presLayoutVars>
          <dgm:chMax val="1"/>
          <dgm:chPref val="1"/>
        </dgm:presLayoutVars>
      </dgm:prSet>
      <dgm:spPr/>
    </dgm:pt>
    <dgm:pt modelId="{ECCE568B-3C21-436A-9BC4-91595EA0C3F2}" type="pres">
      <dgm:prSet presAssocID="{75FD69A0-9481-4F36-9071-8A88545141B8}" presName="sibTrans" presStyleCnt="0"/>
      <dgm:spPr/>
    </dgm:pt>
    <dgm:pt modelId="{168E35E0-CDB3-41B1-BD44-0514FC96E7E0}" type="pres">
      <dgm:prSet presAssocID="{5A6791D4-362F-43F5-8A7A-A6F13C75DA09}" presName="compNode" presStyleCnt="0"/>
      <dgm:spPr/>
    </dgm:pt>
    <dgm:pt modelId="{891066C7-7512-48E4-827A-5B15E3F1B8B0}" type="pres">
      <dgm:prSet presAssocID="{5A6791D4-362F-43F5-8A7A-A6F13C75DA09}" presName="iconBgRect" presStyleLbl="bgShp" presStyleIdx="3" presStyleCnt="4"/>
      <dgm:spPr/>
    </dgm:pt>
    <dgm:pt modelId="{D6D37749-3553-47B2-B265-601326DC0DDB}" type="pres">
      <dgm:prSet presAssocID="{5A6791D4-362F-43F5-8A7A-A6F13C75DA09}" presName="iconRect" presStyleLbl="node1" presStyleIdx="3" presStyleCnt="4"/>
      <dgm:spPr>
        <a:blipFill>
          <a:blip xmlns:r="http://schemas.openxmlformats.org/officeDocument/2006/relationships" r:embed="rId7">
            <a:grayscl/>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all center with solid fill"/>
        </a:ext>
      </dgm:extLst>
    </dgm:pt>
    <dgm:pt modelId="{5A600384-5161-495D-AF81-5DB4776AB2D2}" type="pres">
      <dgm:prSet presAssocID="{5A6791D4-362F-43F5-8A7A-A6F13C75DA09}" presName="spaceRect" presStyleCnt="0"/>
      <dgm:spPr/>
    </dgm:pt>
    <dgm:pt modelId="{401AD8CC-1F42-4FC5-B331-066967974813}" type="pres">
      <dgm:prSet presAssocID="{5A6791D4-362F-43F5-8A7A-A6F13C75DA09}" presName="textRect" presStyleLbl="revTx" presStyleIdx="3" presStyleCnt="4">
        <dgm:presLayoutVars>
          <dgm:chMax val="1"/>
          <dgm:chPref val="1"/>
        </dgm:presLayoutVars>
      </dgm:prSet>
      <dgm:spPr/>
    </dgm:pt>
  </dgm:ptLst>
  <dgm:cxnLst>
    <dgm:cxn modelId="{D3051A03-F2B3-43B4-AC5C-EFC27D929FCE}" srcId="{EA2AEDF8-4B73-4FCF-A124-F5D342B6A770}" destId="{5A6791D4-362F-43F5-8A7A-A6F13C75DA09}" srcOrd="3" destOrd="0" parTransId="{F32B1032-5F71-402C-BB7D-61920FCCE92F}" sibTransId="{08FB4F65-2528-4A48-B732-3BEF397F9DE0}"/>
    <dgm:cxn modelId="{13FB5410-9CCD-4E89-9C49-07D006B41139}" srcId="{EA2AEDF8-4B73-4FCF-A124-F5D342B6A770}" destId="{17D17195-9843-45EC-9ACC-1203BC5EB027}" srcOrd="0" destOrd="0" parTransId="{8ADE0774-CAFB-40A0-927D-6A6C1F1BB6D3}" sibTransId="{4EEA331C-6AE8-4534-826B-5D2F581A9A41}"/>
    <dgm:cxn modelId="{4A5ECA5B-BC7C-464D-94CE-799EEED57758}" type="presOf" srcId="{8553E73E-FFC0-416B-94D9-317C2209C1CC}" destId="{4685DE19-9C5E-4893-9D73-B5C6E405FB76}" srcOrd="0" destOrd="0" presId="urn:microsoft.com/office/officeart/2018/5/layout/IconCircleLabelList"/>
    <dgm:cxn modelId="{C335CB8B-13F7-4B5E-BBF4-B7BDE43DB19E}" type="presOf" srcId="{9085991A-6DE1-44F4-9EB8-2C8442ECE59E}" destId="{01781AAB-D61F-4FDC-B103-B0608C0695BC}" srcOrd="0" destOrd="0" presId="urn:microsoft.com/office/officeart/2018/5/layout/IconCircleLabelList"/>
    <dgm:cxn modelId="{29E8D6A5-78E0-4494-BF48-217CF6B38204}" type="presOf" srcId="{17D17195-9843-45EC-9ACC-1203BC5EB027}" destId="{7D2CCFD2-F997-47B6-9894-316AA361B85B}" srcOrd="0" destOrd="0" presId="urn:microsoft.com/office/officeart/2018/5/layout/IconCircleLabelList"/>
    <dgm:cxn modelId="{731049B3-04A3-4176-9BAF-18F4E4E1C1D1}" srcId="{EA2AEDF8-4B73-4FCF-A124-F5D342B6A770}" destId="{8553E73E-FFC0-416B-94D9-317C2209C1CC}" srcOrd="2" destOrd="0" parTransId="{CF28505E-A8DC-471E-BAB0-CB72E1A7DD8F}" sibTransId="{75FD69A0-9481-4F36-9071-8A88545141B8}"/>
    <dgm:cxn modelId="{FF0784BB-C6E9-4691-B15B-50924558E93B}" srcId="{EA2AEDF8-4B73-4FCF-A124-F5D342B6A770}" destId="{9085991A-6DE1-44F4-9EB8-2C8442ECE59E}" srcOrd="1" destOrd="0" parTransId="{5B153DE6-7FFD-4A62-87F0-94DDE44AB1E0}" sibTransId="{59928017-34CE-4C0F-85B8-B762B9BF8051}"/>
    <dgm:cxn modelId="{E76388C0-DA6C-4CBA-9A0F-425C3D11F311}" type="presOf" srcId="{5A6791D4-362F-43F5-8A7A-A6F13C75DA09}" destId="{401AD8CC-1F42-4FC5-B331-066967974813}" srcOrd="0" destOrd="0" presId="urn:microsoft.com/office/officeart/2018/5/layout/IconCircleLabelList"/>
    <dgm:cxn modelId="{C39487F1-DB12-47AE-B3C3-9451BA219E42}" type="presOf" srcId="{EA2AEDF8-4B73-4FCF-A124-F5D342B6A770}" destId="{38B418A2-E5D5-4219-A904-7032FF5EA984}" srcOrd="0" destOrd="0" presId="urn:microsoft.com/office/officeart/2018/5/layout/IconCircleLabelList"/>
    <dgm:cxn modelId="{91EE0722-8A8E-4A3E-BC45-89471F080183}" type="presParOf" srcId="{38B418A2-E5D5-4219-A904-7032FF5EA984}" destId="{428C62FF-0920-4437-BC13-D39CE2DE8558}" srcOrd="0" destOrd="0" presId="urn:microsoft.com/office/officeart/2018/5/layout/IconCircleLabelList"/>
    <dgm:cxn modelId="{FA1B9F06-7304-4459-B2DC-294233D5DF04}" type="presParOf" srcId="{428C62FF-0920-4437-BC13-D39CE2DE8558}" destId="{4A06410B-E204-4DF0-8C52-7E9689D9504E}" srcOrd="0" destOrd="0" presId="urn:microsoft.com/office/officeart/2018/5/layout/IconCircleLabelList"/>
    <dgm:cxn modelId="{3960E467-7DBB-4849-9957-CCD80EE24BEC}" type="presParOf" srcId="{428C62FF-0920-4437-BC13-D39CE2DE8558}" destId="{A89BBCC2-57B6-444C-A3EC-2BC75F455ACD}" srcOrd="1" destOrd="0" presId="urn:microsoft.com/office/officeart/2018/5/layout/IconCircleLabelList"/>
    <dgm:cxn modelId="{3F6E7CD2-1D0A-41FC-88EC-D1A710AA480F}" type="presParOf" srcId="{428C62FF-0920-4437-BC13-D39CE2DE8558}" destId="{0DDCD40A-FCBB-4782-9942-FEA32F74210C}" srcOrd="2" destOrd="0" presId="urn:microsoft.com/office/officeart/2018/5/layout/IconCircleLabelList"/>
    <dgm:cxn modelId="{3A796E55-BBD1-49D2-A724-F8D3236799AD}" type="presParOf" srcId="{428C62FF-0920-4437-BC13-D39CE2DE8558}" destId="{7D2CCFD2-F997-47B6-9894-316AA361B85B}" srcOrd="3" destOrd="0" presId="urn:microsoft.com/office/officeart/2018/5/layout/IconCircleLabelList"/>
    <dgm:cxn modelId="{102F8224-46B0-4974-9EE8-5028A54BE254}" type="presParOf" srcId="{38B418A2-E5D5-4219-A904-7032FF5EA984}" destId="{988B87D8-B910-4F61-932C-2476351CF480}" srcOrd="1" destOrd="0" presId="urn:microsoft.com/office/officeart/2018/5/layout/IconCircleLabelList"/>
    <dgm:cxn modelId="{783C0CB3-4AD4-4B16-A1A5-8431C56A76C4}" type="presParOf" srcId="{38B418A2-E5D5-4219-A904-7032FF5EA984}" destId="{B7B0B3AF-6AFF-4507-9B64-B71488314920}" srcOrd="2" destOrd="0" presId="urn:microsoft.com/office/officeart/2018/5/layout/IconCircleLabelList"/>
    <dgm:cxn modelId="{753FF9D0-EB06-4F00-BC54-52F69D53F6C1}" type="presParOf" srcId="{B7B0B3AF-6AFF-4507-9B64-B71488314920}" destId="{88346DD7-2099-4B2C-BAB9-BB250667599E}" srcOrd="0" destOrd="0" presId="urn:microsoft.com/office/officeart/2018/5/layout/IconCircleLabelList"/>
    <dgm:cxn modelId="{5169095A-85BF-4D2E-9529-25C1F057235A}" type="presParOf" srcId="{B7B0B3AF-6AFF-4507-9B64-B71488314920}" destId="{A4AA7DA9-F73C-40FD-87D1-A8CE82A5DBDB}" srcOrd="1" destOrd="0" presId="urn:microsoft.com/office/officeart/2018/5/layout/IconCircleLabelList"/>
    <dgm:cxn modelId="{BC06B9A1-A0D6-4E6D-9FE3-3711346BE240}" type="presParOf" srcId="{B7B0B3AF-6AFF-4507-9B64-B71488314920}" destId="{441F371C-D1FB-4707-B0C5-CEFE592CCB00}" srcOrd="2" destOrd="0" presId="urn:microsoft.com/office/officeart/2018/5/layout/IconCircleLabelList"/>
    <dgm:cxn modelId="{7F1D6284-AB27-4007-9C98-70ADE0865DB1}" type="presParOf" srcId="{B7B0B3AF-6AFF-4507-9B64-B71488314920}" destId="{01781AAB-D61F-4FDC-B103-B0608C0695BC}" srcOrd="3" destOrd="0" presId="urn:microsoft.com/office/officeart/2018/5/layout/IconCircleLabelList"/>
    <dgm:cxn modelId="{142DC757-0F05-480E-A089-D813117B8066}" type="presParOf" srcId="{38B418A2-E5D5-4219-A904-7032FF5EA984}" destId="{A668FD38-FA3C-44B0-A2F5-23A51ACD192A}" srcOrd="3" destOrd="0" presId="urn:microsoft.com/office/officeart/2018/5/layout/IconCircleLabelList"/>
    <dgm:cxn modelId="{3188E427-F31C-4998-B62A-0D87C4AA5636}" type="presParOf" srcId="{38B418A2-E5D5-4219-A904-7032FF5EA984}" destId="{34B82611-93ED-4D2C-A57F-B44F509EA671}" srcOrd="4" destOrd="0" presId="urn:microsoft.com/office/officeart/2018/5/layout/IconCircleLabelList"/>
    <dgm:cxn modelId="{49EBC8B0-1A4A-4E39-BA4E-EFC51A78317E}" type="presParOf" srcId="{34B82611-93ED-4D2C-A57F-B44F509EA671}" destId="{E8421284-8944-48BB-837F-4B0FDA0D05CB}" srcOrd="0" destOrd="0" presId="urn:microsoft.com/office/officeart/2018/5/layout/IconCircleLabelList"/>
    <dgm:cxn modelId="{B0849FBF-A541-4AD9-A1AB-4E9A882B46D7}" type="presParOf" srcId="{34B82611-93ED-4D2C-A57F-B44F509EA671}" destId="{0AD72B79-287F-46D0-9D15-C7D165E88552}" srcOrd="1" destOrd="0" presId="urn:microsoft.com/office/officeart/2018/5/layout/IconCircleLabelList"/>
    <dgm:cxn modelId="{509E44A1-AD46-4406-BFD4-22C090214DC2}" type="presParOf" srcId="{34B82611-93ED-4D2C-A57F-B44F509EA671}" destId="{45A4AD74-202F-4DAC-B031-CC7B650CCBF1}" srcOrd="2" destOrd="0" presId="urn:microsoft.com/office/officeart/2018/5/layout/IconCircleLabelList"/>
    <dgm:cxn modelId="{262F02A2-0EC0-4D68-939B-D3D1C90D753B}" type="presParOf" srcId="{34B82611-93ED-4D2C-A57F-B44F509EA671}" destId="{4685DE19-9C5E-4893-9D73-B5C6E405FB76}" srcOrd="3" destOrd="0" presId="urn:microsoft.com/office/officeart/2018/5/layout/IconCircleLabelList"/>
    <dgm:cxn modelId="{F9868628-6F43-4B2D-A57A-8BF2EAEDB89B}" type="presParOf" srcId="{38B418A2-E5D5-4219-A904-7032FF5EA984}" destId="{ECCE568B-3C21-436A-9BC4-91595EA0C3F2}" srcOrd="5" destOrd="0" presId="urn:microsoft.com/office/officeart/2018/5/layout/IconCircleLabelList"/>
    <dgm:cxn modelId="{43220F35-90AC-4951-A637-D0569A443CF6}" type="presParOf" srcId="{38B418A2-E5D5-4219-A904-7032FF5EA984}" destId="{168E35E0-CDB3-41B1-BD44-0514FC96E7E0}" srcOrd="6" destOrd="0" presId="urn:microsoft.com/office/officeart/2018/5/layout/IconCircleLabelList"/>
    <dgm:cxn modelId="{C6F073B8-310F-41F4-81CD-C57F6CA746EF}" type="presParOf" srcId="{168E35E0-CDB3-41B1-BD44-0514FC96E7E0}" destId="{891066C7-7512-48E4-827A-5B15E3F1B8B0}" srcOrd="0" destOrd="0" presId="urn:microsoft.com/office/officeart/2018/5/layout/IconCircleLabelList"/>
    <dgm:cxn modelId="{0B8A9B2B-A996-4DEF-BC7B-854A7DA05D67}" type="presParOf" srcId="{168E35E0-CDB3-41B1-BD44-0514FC96E7E0}" destId="{D6D37749-3553-47B2-B265-601326DC0DDB}" srcOrd="1" destOrd="0" presId="urn:microsoft.com/office/officeart/2018/5/layout/IconCircleLabelList"/>
    <dgm:cxn modelId="{8C1BAE74-A75C-47C8-BE93-D5FE1263B98B}" type="presParOf" srcId="{168E35E0-CDB3-41B1-BD44-0514FC96E7E0}" destId="{5A600384-5161-495D-AF81-5DB4776AB2D2}" srcOrd="2" destOrd="0" presId="urn:microsoft.com/office/officeart/2018/5/layout/IconCircleLabelList"/>
    <dgm:cxn modelId="{3091BD65-4FC7-4660-B203-FDE0B6B2E334}" type="presParOf" srcId="{168E35E0-CDB3-41B1-BD44-0514FC96E7E0}" destId="{401AD8CC-1F42-4FC5-B331-06696797481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A451F-094B-4E9F-868D-AF6392A6DD49}">
      <dsp:nvSpPr>
        <dsp:cNvPr id="0" name=""/>
        <dsp:cNvSpPr/>
      </dsp:nvSpPr>
      <dsp:spPr>
        <a:xfrm rot="10800000">
          <a:off x="1837456" y="1466"/>
          <a:ext cx="6124250" cy="1179527"/>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13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Create an asset distribution plan</a:t>
          </a:r>
        </a:p>
      </dsp:txBody>
      <dsp:txXfrm rot="10800000">
        <a:off x="2132338" y="1466"/>
        <a:ext cx="5829368" cy="1179527"/>
      </dsp:txXfrm>
    </dsp:sp>
    <dsp:sp modelId="{9D77CE9F-5992-496B-8FEB-D78C41867DC8}">
      <dsp:nvSpPr>
        <dsp:cNvPr id="0" name=""/>
        <dsp:cNvSpPr/>
      </dsp:nvSpPr>
      <dsp:spPr>
        <a:xfrm>
          <a:off x="1247692" y="1466"/>
          <a:ext cx="1179527" cy="117952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931583-8972-4C58-8B2B-71DE51E698AD}">
      <dsp:nvSpPr>
        <dsp:cNvPr id="0" name=""/>
        <dsp:cNvSpPr/>
      </dsp:nvSpPr>
      <dsp:spPr>
        <a:xfrm rot="10800000">
          <a:off x="1837456" y="1499615"/>
          <a:ext cx="6124250" cy="1179527"/>
        </a:xfrm>
        <a:prstGeom prst="homePlate">
          <a:avLst/>
        </a:prstGeom>
        <a:solidFill>
          <a:schemeClr val="accent5">
            <a:hueOff val="-862213"/>
            <a:satOff val="-323"/>
            <a:lumOff val="-6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13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Evaluate different methods of asset distribution</a:t>
          </a:r>
        </a:p>
      </dsp:txBody>
      <dsp:txXfrm rot="10800000">
        <a:off x="2132338" y="1499615"/>
        <a:ext cx="5829368" cy="1179527"/>
      </dsp:txXfrm>
    </dsp:sp>
    <dsp:sp modelId="{2C5B6033-ECBB-4F70-8913-E10A503B0F13}">
      <dsp:nvSpPr>
        <dsp:cNvPr id="0" name=""/>
        <dsp:cNvSpPr/>
      </dsp:nvSpPr>
      <dsp:spPr>
        <a:xfrm>
          <a:off x="1247692" y="1533090"/>
          <a:ext cx="1179527" cy="117952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2BCC66-FE9C-4BB7-9B8B-568B0408E14E}">
      <dsp:nvSpPr>
        <dsp:cNvPr id="0" name=""/>
        <dsp:cNvSpPr/>
      </dsp:nvSpPr>
      <dsp:spPr>
        <a:xfrm rot="10800000">
          <a:off x="1837456" y="3064715"/>
          <a:ext cx="6124250" cy="1179527"/>
        </a:xfrm>
        <a:prstGeom prst="homePlate">
          <a:avLst/>
        </a:prstGeom>
        <a:solidFill>
          <a:schemeClr val="accent5">
            <a:hueOff val="-1724427"/>
            <a:satOff val="-647"/>
            <a:lumOff val="-12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13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Identify ways to outsource</a:t>
          </a:r>
        </a:p>
      </dsp:txBody>
      <dsp:txXfrm rot="10800000">
        <a:off x="2132338" y="3064715"/>
        <a:ext cx="5829368" cy="1179527"/>
      </dsp:txXfrm>
    </dsp:sp>
    <dsp:sp modelId="{78788C4E-8767-4560-99D2-B2FD3223F8E3}">
      <dsp:nvSpPr>
        <dsp:cNvPr id="0" name=""/>
        <dsp:cNvSpPr/>
      </dsp:nvSpPr>
      <dsp:spPr>
        <a:xfrm>
          <a:off x="1247692" y="3064715"/>
          <a:ext cx="1179527" cy="117952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D9382-95A5-42F5-BE78-A8881CA0DD7E}">
      <dsp:nvSpPr>
        <dsp:cNvPr id="0" name=""/>
        <dsp:cNvSpPr/>
      </dsp:nvSpPr>
      <dsp:spPr>
        <a:xfrm>
          <a:off x="1377" y="0"/>
          <a:ext cx="2143158" cy="392091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Personal</a:t>
          </a:r>
        </a:p>
      </dsp:txBody>
      <dsp:txXfrm>
        <a:off x="1377" y="1568364"/>
        <a:ext cx="2143158" cy="1568364"/>
      </dsp:txXfrm>
    </dsp:sp>
    <dsp:sp modelId="{4B5EA98B-C5CF-4240-885D-62BE2E355CC8}">
      <dsp:nvSpPr>
        <dsp:cNvPr id="0" name=""/>
        <dsp:cNvSpPr/>
      </dsp:nvSpPr>
      <dsp:spPr>
        <a:xfrm>
          <a:off x="420124" y="235254"/>
          <a:ext cx="1305663" cy="130566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7000" b="-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F83A37-F674-4C85-B816-8C433D305D2B}">
      <dsp:nvSpPr>
        <dsp:cNvPr id="0" name=""/>
        <dsp:cNvSpPr/>
      </dsp:nvSpPr>
      <dsp:spPr>
        <a:xfrm>
          <a:off x="2208830" y="0"/>
          <a:ext cx="2143158" cy="3920912"/>
        </a:xfrm>
        <a:prstGeom prst="roundRect">
          <a:avLst>
            <a:gd name="adj" fmla="val 10000"/>
          </a:avLst>
        </a:prstGeom>
        <a:solidFill>
          <a:schemeClr val="accent5">
            <a:hueOff val="-862213"/>
            <a:satOff val="-323"/>
            <a:lumOff val="-6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Private</a:t>
          </a:r>
        </a:p>
      </dsp:txBody>
      <dsp:txXfrm>
        <a:off x="2208830" y="1568364"/>
        <a:ext cx="2143158" cy="1568364"/>
      </dsp:txXfrm>
    </dsp:sp>
    <dsp:sp modelId="{C1470FDA-792B-4F18-A767-43536F0C63F2}">
      <dsp:nvSpPr>
        <dsp:cNvPr id="0" name=""/>
        <dsp:cNvSpPr/>
      </dsp:nvSpPr>
      <dsp:spPr>
        <a:xfrm>
          <a:off x="2627578" y="235254"/>
          <a:ext cx="1305663" cy="1305663"/>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6174AA-048C-4F1F-9AA8-B4ED9DED2FC6}">
      <dsp:nvSpPr>
        <dsp:cNvPr id="0" name=""/>
        <dsp:cNvSpPr/>
      </dsp:nvSpPr>
      <dsp:spPr>
        <a:xfrm>
          <a:off x="4416283" y="0"/>
          <a:ext cx="2143158" cy="3920912"/>
        </a:xfrm>
        <a:prstGeom prst="roundRect">
          <a:avLst>
            <a:gd name="adj" fmla="val 10000"/>
          </a:avLst>
        </a:prstGeom>
        <a:solidFill>
          <a:schemeClr val="accent5">
            <a:hueOff val="-1724427"/>
            <a:satOff val="-647"/>
            <a:lumOff val="-12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Public</a:t>
          </a:r>
        </a:p>
      </dsp:txBody>
      <dsp:txXfrm>
        <a:off x="4416283" y="1568364"/>
        <a:ext cx="2143158" cy="1568364"/>
      </dsp:txXfrm>
    </dsp:sp>
    <dsp:sp modelId="{B195C57C-01DF-4B77-946E-C490BBD35E01}">
      <dsp:nvSpPr>
        <dsp:cNvPr id="0" name=""/>
        <dsp:cNvSpPr/>
      </dsp:nvSpPr>
      <dsp:spPr>
        <a:xfrm>
          <a:off x="4835031" y="235254"/>
          <a:ext cx="1305663" cy="130566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7000" b="-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1672FA-5C1C-405C-9363-201C4AA5D65B}">
      <dsp:nvSpPr>
        <dsp:cNvPr id="0" name=""/>
        <dsp:cNvSpPr/>
      </dsp:nvSpPr>
      <dsp:spPr>
        <a:xfrm>
          <a:off x="262432" y="3136729"/>
          <a:ext cx="6035954" cy="588136"/>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6410B-E204-4DF0-8C52-7E9689D9504E}">
      <dsp:nvSpPr>
        <dsp:cNvPr id="0" name=""/>
        <dsp:cNvSpPr/>
      </dsp:nvSpPr>
      <dsp:spPr>
        <a:xfrm>
          <a:off x="672570" y="460619"/>
          <a:ext cx="1955812" cy="1955812"/>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9BBCC2-57B6-444C-A3EC-2BC75F455ACD}">
      <dsp:nvSpPr>
        <dsp:cNvPr id="0" name=""/>
        <dsp:cNvSpPr/>
      </dsp:nvSpPr>
      <dsp:spPr>
        <a:xfrm>
          <a:off x="1089382" y="861935"/>
          <a:ext cx="1122187" cy="1122187"/>
        </a:xfrm>
        <a:prstGeom prst="rect">
          <a:avLst/>
        </a:prstGeom>
        <a:blipFill>
          <a:blip xmlns:r="http://schemas.openxmlformats.org/officeDocument/2006/relationships" r:embed="rId1">
            <a:graysc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2CCFD2-F997-47B6-9894-316AA361B85B}">
      <dsp:nvSpPr>
        <dsp:cNvPr id="0" name=""/>
        <dsp:cNvSpPr/>
      </dsp:nvSpPr>
      <dsp:spPr>
        <a:xfrm>
          <a:off x="47351" y="302562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latin typeface="+mj-lt"/>
            </a:rPr>
            <a:t>Itemized lists</a:t>
          </a:r>
        </a:p>
      </dsp:txBody>
      <dsp:txXfrm>
        <a:off x="47351" y="3025620"/>
        <a:ext cx="3206250" cy="720000"/>
      </dsp:txXfrm>
    </dsp:sp>
    <dsp:sp modelId="{88346DD7-2099-4B2C-BAB9-BB250667599E}">
      <dsp:nvSpPr>
        <dsp:cNvPr id="0" name=""/>
        <dsp:cNvSpPr/>
      </dsp:nvSpPr>
      <dsp:spPr>
        <a:xfrm>
          <a:off x="4439913" y="460619"/>
          <a:ext cx="1955812" cy="1955812"/>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AA7DA9-F73C-40FD-87D1-A8CE82A5DBDB}">
      <dsp:nvSpPr>
        <dsp:cNvPr id="0" name=""/>
        <dsp:cNvSpPr/>
      </dsp:nvSpPr>
      <dsp:spPr>
        <a:xfrm>
          <a:off x="4856726" y="877432"/>
          <a:ext cx="1122187" cy="1122187"/>
        </a:xfrm>
        <a:prstGeom prst="rect">
          <a:avLst/>
        </a:prstGeom>
        <a:blipFill>
          <a:blip xmlns:r="http://schemas.openxmlformats.org/officeDocument/2006/relationships" r:embed="rId3">
            <a:grayscl/>
            <a:extLs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781AAB-D61F-4FDC-B103-B0608C0695BC}">
      <dsp:nvSpPr>
        <dsp:cNvPr id="0" name=""/>
        <dsp:cNvSpPr/>
      </dsp:nvSpPr>
      <dsp:spPr>
        <a:xfrm>
          <a:off x="3814695" y="302562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latin typeface="+mj-lt"/>
            </a:rPr>
            <a:t>Gifting items</a:t>
          </a:r>
        </a:p>
      </dsp:txBody>
      <dsp:txXfrm>
        <a:off x="3814695" y="3025620"/>
        <a:ext cx="3206250" cy="720000"/>
      </dsp:txXfrm>
    </dsp:sp>
    <dsp:sp modelId="{E8421284-8944-48BB-837F-4B0FDA0D05CB}">
      <dsp:nvSpPr>
        <dsp:cNvPr id="0" name=""/>
        <dsp:cNvSpPr/>
      </dsp:nvSpPr>
      <dsp:spPr>
        <a:xfrm>
          <a:off x="8207257" y="460619"/>
          <a:ext cx="1955812" cy="1955812"/>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D72B79-287F-46D0-9D15-C7D165E88552}">
      <dsp:nvSpPr>
        <dsp:cNvPr id="0" name=""/>
        <dsp:cNvSpPr/>
      </dsp:nvSpPr>
      <dsp:spPr>
        <a:xfrm>
          <a:off x="8624070" y="877432"/>
          <a:ext cx="1122187" cy="1122187"/>
        </a:xfrm>
        <a:prstGeom prst="rect">
          <a:avLst/>
        </a:prstGeom>
        <a:blipFill>
          <a:blip xmlns:r="http://schemas.openxmlformats.org/officeDocument/2006/relationships" r:embed="rId5">
            <a:graysc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85DE19-9C5E-4893-9D73-B5C6E405FB76}">
      <dsp:nvSpPr>
        <dsp:cNvPr id="0" name=""/>
        <dsp:cNvSpPr/>
      </dsp:nvSpPr>
      <dsp:spPr>
        <a:xfrm>
          <a:off x="7582038" y="302562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latin typeface="+mj-lt"/>
            </a:rPr>
            <a:t>DUPLICATION</a:t>
          </a:r>
        </a:p>
      </dsp:txBody>
      <dsp:txXfrm>
        <a:off x="7582038" y="3025620"/>
        <a:ext cx="3206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6410B-E204-4DF0-8C52-7E9689D9504E}">
      <dsp:nvSpPr>
        <dsp:cNvPr id="0" name=""/>
        <dsp:cNvSpPr/>
      </dsp:nvSpPr>
      <dsp:spPr>
        <a:xfrm>
          <a:off x="528745" y="774728"/>
          <a:ext cx="1442483" cy="1442483"/>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9BBCC2-57B6-444C-A3EC-2BC75F455ACD}">
      <dsp:nvSpPr>
        <dsp:cNvPr id="0" name=""/>
        <dsp:cNvSpPr/>
      </dsp:nvSpPr>
      <dsp:spPr>
        <a:xfrm>
          <a:off x="836160" y="1070713"/>
          <a:ext cx="827654" cy="827654"/>
        </a:xfrm>
        <a:prstGeom prst="rect">
          <a:avLst/>
        </a:prstGeom>
        <a:blipFill>
          <a:blip xmlns:r="http://schemas.openxmlformats.org/officeDocument/2006/relationships" r:embed="rId1">
            <a:grayscl/>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2CCFD2-F997-47B6-9894-316AA361B85B}">
      <dsp:nvSpPr>
        <dsp:cNvPr id="0" name=""/>
        <dsp:cNvSpPr/>
      </dsp:nvSpPr>
      <dsp:spPr>
        <a:xfrm>
          <a:off x="67624" y="2666511"/>
          <a:ext cx="2364727"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latin typeface="+mj-lt"/>
            </a:rPr>
            <a:t>Making donations</a:t>
          </a:r>
        </a:p>
      </dsp:txBody>
      <dsp:txXfrm>
        <a:off x="67624" y="2666511"/>
        <a:ext cx="2364727" cy="765000"/>
      </dsp:txXfrm>
    </dsp:sp>
    <dsp:sp modelId="{88346DD7-2099-4B2C-BAB9-BB250667599E}">
      <dsp:nvSpPr>
        <dsp:cNvPr id="0" name=""/>
        <dsp:cNvSpPr/>
      </dsp:nvSpPr>
      <dsp:spPr>
        <a:xfrm>
          <a:off x="3307300" y="774728"/>
          <a:ext cx="1442483" cy="1442483"/>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AA7DA9-F73C-40FD-87D1-A8CE82A5DBDB}">
      <dsp:nvSpPr>
        <dsp:cNvPr id="0" name=""/>
        <dsp:cNvSpPr/>
      </dsp:nvSpPr>
      <dsp:spPr>
        <a:xfrm>
          <a:off x="3614715" y="1082143"/>
          <a:ext cx="827654" cy="827654"/>
        </a:xfrm>
        <a:prstGeom prst="rect">
          <a:avLst/>
        </a:prstGeom>
        <a:blipFill>
          <a:blip xmlns:r="http://schemas.openxmlformats.org/officeDocument/2006/relationships" r:embed="rId3">
            <a:grayscl/>
            <a:extLs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781AAB-D61F-4FDC-B103-B0608C0695BC}">
      <dsp:nvSpPr>
        <dsp:cNvPr id="0" name=""/>
        <dsp:cNvSpPr/>
      </dsp:nvSpPr>
      <dsp:spPr>
        <a:xfrm>
          <a:off x="2938202" y="2666511"/>
          <a:ext cx="218068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latin typeface="+mj-lt"/>
            </a:rPr>
            <a:t>Drawing lots</a:t>
          </a:r>
        </a:p>
      </dsp:txBody>
      <dsp:txXfrm>
        <a:off x="2938202" y="2666511"/>
        <a:ext cx="2180680" cy="765000"/>
      </dsp:txXfrm>
    </dsp:sp>
    <dsp:sp modelId="{E8421284-8944-48BB-837F-4B0FDA0D05CB}">
      <dsp:nvSpPr>
        <dsp:cNvPr id="0" name=""/>
        <dsp:cNvSpPr/>
      </dsp:nvSpPr>
      <dsp:spPr>
        <a:xfrm>
          <a:off x="6085855" y="774728"/>
          <a:ext cx="1442483" cy="1442483"/>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D72B79-287F-46D0-9D15-C7D165E88552}">
      <dsp:nvSpPr>
        <dsp:cNvPr id="0" name=""/>
        <dsp:cNvSpPr/>
      </dsp:nvSpPr>
      <dsp:spPr>
        <a:xfrm>
          <a:off x="6393270" y="1082143"/>
          <a:ext cx="827654" cy="827654"/>
        </a:xfrm>
        <a:prstGeom prst="rect">
          <a:avLst/>
        </a:prstGeom>
        <a:blipFill>
          <a:blip xmlns:r="http://schemas.openxmlformats.org/officeDocument/2006/relationships" r:embed="rId5">
            <a:graysc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85DE19-9C5E-4893-9D73-B5C6E405FB76}">
      <dsp:nvSpPr>
        <dsp:cNvPr id="0" name=""/>
        <dsp:cNvSpPr/>
      </dsp:nvSpPr>
      <dsp:spPr>
        <a:xfrm>
          <a:off x="5624733" y="2666511"/>
          <a:ext cx="2364727"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latin typeface="+mj-lt"/>
            </a:rPr>
            <a:t>Private “auction”</a:t>
          </a:r>
        </a:p>
      </dsp:txBody>
      <dsp:txXfrm>
        <a:off x="5624733" y="2666511"/>
        <a:ext cx="2364727" cy="765000"/>
      </dsp:txXfrm>
    </dsp:sp>
    <dsp:sp modelId="{891066C7-7512-48E4-827A-5B15E3F1B8B0}">
      <dsp:nvSpPr>
        <dsp:cNvPr id="0" name=""/>
        <dsp:cNvSpPr/>
      </dsp:nvSpPr>
      <dsp:spPr>
        <a:xfrm>
          <a:off x="8864410" y="774728"/>
          <a:ext cx="1442483" cy="1442483"/>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D37749-3553-47B2-B265-601326DC0DDB}">
      <dsp:nvSpPr>
        <dsp:cNvPr id="0" name=""/>
        <dsp:cNvSpPr/>
      </dsp:nvSpPr>
      <dsp:spPr>
        <a:xfrm>
          <a:off x="9171824" y="1082143"/>
          <a:ext cx="827654" cy="827654"/>
        </a:xfrm>
        <a:prstGeom prst="rect">
          <a:avLst/>
        </a:prstGeom>
        <a:blipFill>
          <a:blip xmlns:r="http://schemas.openxmlformats.org/officeDocument/2006/relationships" r:embed="rId7">
            <a:graysc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1AD8CC-1F42-4FC5-B331-066967974813}">
      <dsp:nvSpPr>
        <dsp:cNvPr id="0" name=""/>
        <dsp:cNvSpPr/>
      </dsp:nvSpPr>
      <dsp:spPr>
        <a:xfrm>
          <a:off x="8403288" y="2666511"/>
          <a:ext cx="2364727"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latin typeface="+mj-lt"/>
            </a:rPr>
            <a:t>Virtual distribution</a:t>
          </a:r>
        </a:p>
      </dsp:txBody>
      <dsp:txXfrm>
        <a:off x="8403288" y="2666511"/>
        <a:ext cx="2364727" cy="765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6410B-E204-4DF0-8C52-7E9689D9504E}">
      <dsp:nvSpPr>
        <dsp:cNvPr id="0" name=""/>
        <dsp:cNvSpPr/>
      </dsp:nvSpPr>
      <dsp:spPr>
        <a:xfrm>
          <a:off x="528745" y="774728"/>
          <a:ext cx="1442483" cy="1442483"/>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9BBCC2-57B6-444C-A3EC-2BC75F455ACD}">
      <dsp:nvSpPr>
        <dsp:cNvPr id="0" name=""/>
        <dsp:cNvSpPr/>
      </dsp:nvSpPr>
      <dsp:spPr>
        <a:xfrm>
          <a:off x="836160" y="1070713"/>
          <a:ext cx="827654" cy="827654"/>
        </a:xfrm>
        <a:prstGeom prst="rect">
          <a:avLst/>
        </a:prstGeom>
        <a:blipFill>
          <a:blip xmlns:r="http://schemas.openxmlformats.org/officeDocument/2006/relationships" r:embed="rId1">
            <a:graysc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2CCFD2-F997-47B6-9894-316AA361B85B}">
      <dsp:nvSpPr>
        <dsp:cNvPr id="0" name=""/>
        <dsp:cNvSpPr/>
      </dsp:nvSpPr>
      <dsp:spPr>
        <a:xfrm>
          <a:off x="169775" y="2666511"/>
          <a:ext cx="1934545"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latin typeface="+mj-lt"/>
            </a:rPr>
            <a:t>Garage sales</a:t>
          </a:r>
        </a:p>
      </dsp:txBody>
      <dsp:txXfrm>
        <a:off x="169775" y="2666511"/>
        <a:ext cx="1934545" cy="765000"/>
      </dsp:txXfrm>
    </dsp:sp>
    <dsp:sp modelId="{88346DD7-2099-4B2C-BAB9-BB250667599E}">
      <dsp:nvSpPr>
        <dsp:cNvPr id="0" name=""/>
        <dsp:cNvSpPr/>
      </dsp:nvSpPr>
      <dsp:spPr>
        <a:xfrm>
          <a:off x="3307300" y="774728"/>
          <a:ext cx="1442483" cy="1442483"/>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AA7DA9-F73C-40FD-87D1-A8CE82A5DBDB}">
      <dsp:nvSpPr>
        <dsp:cNvPr id="0" name=""/>
        <dsp:cNvSpPr/>
      </dsp:nvSpPr>
      <dsp:spPr>
        <a:xfrm>
          <a:off x="3614715" y="1082143"/>
          <a:ext cx="827654" cy="827654"/>
        </a:xfrm>
        <a:prstGeom prst="rect">
          <a:avLst/>
        </a:prstGeom>
        <a:blipFill>
          <a:blip xmlns:r="http://schemas.openxmlformats.org/officeDocument/2006/relationships" r:embed="rId3">
            <a:graysc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781AAB-D61F-4FDC-B103-B0608C0695BC}">
      <dsp:nvSpPr>
        <dsp:cNvPr id="0" name=""/>
        <dsp:cNvSpPr/>
      </dsp:nvSpPr>
      <dsp:spPr>
        <a:xfrm>
          <a:off x="3177347" y="2666511"/>
          <a:ext cx="170239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latin typeface="+mj-lt"/>
            </a:rPr>
            <a:t>Estate sale</a:t>
          </a:r>
        </a:p>
      </dsp:txBody>
      <dsp:txXfrm>
        <a:off x="3177347" y="2666511"/>
        <a:ext cx="1702390" cy="765000"/>
      </dsp:txXfrm>
    </dsp:sp>
    <dsp:sp modelId="{E8421284-8944-48BB-837F-4B0FDA0D05CB}">
      <dsp:nvSpPr>
        <dsp:cNvPr id="0" name=""/>
        <dsp:cNvSpPr/>
      </dsp:nvSpPr>
      <dsp:spPr>
        <a:xfrm>
          <a:off x="6085855" y="774728"/>
          <a:ext cx="1442483" cy="1442483"/>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D72B79-287F-46D0-9D15-C7D165E88552}">
      <dsp:nvSpPr>
        <dsp:cNvPr id="0" name=""/>
        <dsp:cNvSpPr/>
      </dsp:nvSpPr>
      <dsp:spPr>
        <a:xfrm>
          <a:off x="6393270" y="1082143"/>
          <a:ext cx="827654" cy="827654"/>
        </a:xfrm>
        <a:prstGeom prst="rect">
          <a:avLst/>
        </a:prstGeom>
        <a:blipFill>
          <a:blip xmlns:r="http://schemas.openxmlformats.org/officeDocument/2006/relationships" r:embed="rId5">
            <a:graysc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85DE19-9C5E-4893-9D73-B5C6E405FB76}">
      <dsp:nvSpPr>
        <dsp:cNvPr id="0" name=""/>
        <dsp:cNvSpPr/>
      </dsp:nvSpPr>
      <dsp:spPr>
        <a:xfrm>
          <a:off x="5624733" y="2666511"/>
          <a:ext cx="2364727"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latin typeface="+mj-lt"/>
            </a:rPr>
            <a:t>Public auction</a:t>
          </a:r>
        </a:p>
      </dsp:txBody>
      <dsp:txXfrm>
        <a:off x="5624733" y="2666511"/>
        <a:ext cx="2364727" cy="765000"/>
      </dsp:txXfrm>
    </dsp:sp>
    <dsp:sp modelId="{891066C7-7512-48E4-827A-5B15E3F1B8B0}">
      <dsp:nvSpPr>
        <dsp:cNvPr id="0" name=""/>
        <dsp:cNvSpPr/>
      </dsp:nvSpPr>
      <dsp:spPr>
        <a:xfrm>
          <a:off x="8864410" y="774728"/>
          <a:ext cx="1442483" cy="1442483"/>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D37749-3553-47B2-B265-601326DC0DDB}">
      <dsp:nvSpPr>
        <dsp:cNvPr id="0" name=""/>
        <dsp:cNvSpPr/>
      </dsp:nvSpPr>
      <dsp:spPr>
        <a:xfrm>
          <a:off x="9171824" y="1082143"/>
          <a:ext cx="827654" cy="827654"/>
        </a:xfrm>
        <a:prstGeom prst="rect">
          <a:avLst/>
        </a:prstGeom>
        <a:blipFill>
          <a:blip xmlns:r="http://schemas.openxmlformats.org/officeDocument/2006/relationships" r:embed="rId7">
            <a:grayscl/>
            <a:extLst>
              <a:ext uri="{96DAC541-7B7A-43D3-8B79-37D633B846F1}">
                <asvg:svgBlip xmlns:asvg="http://schemas.microsoft.com/office/drawing/2016/SVG/main" r:embed="rId8"/>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1AD8CC-1F42-4FC5-B331-066967974813}">
      <dsp:nvSpPr>
        <dsp:cNvPr id="0" name=""/>
        <dsp:cNvSpPr/>
      </dsp:nvSpPr>
      <dsp:spPr>
        <a:xfrm>
          <a:off x="8403288" y="2666511"/>
          <a:ext cx="2364727"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latin typeface="+mj-lt"/>
            </a:rPr>
            <a:t>Outsource</a:t>
          </a:r>
        </a:p>
      </dsp:txBody>
      <dsp:txXfrm>
        <a:off x="8403288" y="2666511"/>
        <a:ext cx="2364727" cy="76500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99AE64-0220-49C5-B960-D3AD0FE39535}" type="datetimeFigureOut">
              <a:rPr lang="en-US" smtClean="0"/>
              <a:t>1/17/23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C129C7-9502-4914-ADD9-30A9B3395491}" type="slidenum">
              <a:rPr lang="en-US" smtClean="0"/>
              <a:t>‹#›</a:t>
            </a:fld>
            <a:endParaRPr lang="en-US" dirty="0"/>
          </a:p>
        </p:txBody>
      </p:sp>
    </p:spTree>
    <p:extLst>
      <p:ext uri="{BB962C8B-B14F-4D97-AF65-F5344CB8AC3E}">
        <p14:creationId xmlns:p14="http://schemas.microsoft.com/office/powerpoint/2010/main" val="129291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6BFE780-4B97-4708-B97F-94D8ADC6D7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67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10</a:t>
            </a:fld>
            <a:endParaRPr lang="en-US" dirty="0"/>
          </a:p>
        </p:txBody>
      </p:sp>
    </p:spTree>
    <p:extLst>
      <p:ext uri="{BB962C8B-B14F-4D97-AF65-F5344CB8AC3E}">
        <p14:creationId xmlns:p14="http://schemas.microsoft.com/office/powerpoint/2010/main" val="72799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C129C7-9502-4914-ADD9-30A9B33954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897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12</a:t>
            </a:fld>
            <a:endParaRPr lang="en-US" dirty="0"/>
          </a:p>
        </p:txBody>
      </p:sp>
    </p:spTree>
    <p:extLst>
      <p:ext uri="{BB962C8B-B14F-4D97-AF65-F5344CB8AC3E}">
        <p14:creationId xmlns:p14="http://schemas.microsoft.com/office/powerpoint/2010/main" val="1962709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13</a:t>
            </a:fld>
            <a:endParaRPr lang="en-US" dirty="0"/>
          </a:p>
        </p:txBody>
      </p:sp>
    </p:spTree>
    <p:extLst>
      <p:ext uri="{BB962C8B-B14F-4D97-AF65-F5344CB8AC3E}">
        <p14:creationId xmlns:p14="http://schemas.microsoft.com/office/powerpoint/2010/main" val="1138162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6BFE780-4B97-4708-B97F-94D8ADC6D7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525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C129C7-9502-4914-ADD9-30A9B33954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42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2</a:t>
            </a:fld>
            <a:endParaRPr lang="en-US" dirty="0"/>
          </a:p>
        </p:txBody>
      </p:sp>
    </p:spTree>
    <p:extLst>
      <p:ext uri="{BB962C8B-B14F-4D97-AF65-F5344CB8AC3E}">
        <p14:creationId xmlns:p14="http://schemas.microsoft.com/office/powerpoint/2010/main" val="156042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3</a:t>
            </a:fld>
            <a:endParaRPr lang="en-US" dirty="0"/>
          </a:p>
        </p:txBody>
      </p:sp>
    </p:spTree>
    <p:extLst>
      <p:ext uri="{BB962C8B-B14F-4D97-AF65-F5344CB8AC3E}">
        <p14:creationId xmlns:p14="http://schemas.microsoft.com/office/powerpoint/2010/main" val="2815103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Take-home activity</a:t>
            </a:r>
          </a:p>
        </p:txBody>
      </p:sp>
      <p:sp>
        <p:nvSpPr>
          <p:cNvPr id="4" name="Slide Number Placeholder 3"/>
          <p:cNvSpPr>
            <a:spLocks noGrp="1"/>
          </p:cNvSpPr>
          <p:nvPr>
            <p:ph type="sldNum" sz="quarter" idx="5"/>
          </p:nvPr>
        </p:nvSpPr>
        <p:spPr/>
        <p:txBody>
          <a:bodyPr/>
          <a:lstStyle/>
          <a:p>
            <a:fld id="{62C129C7-9502-4914-ADD9-30A9B3395491}" type="slidenum">
              <a:rPr lang="en-US" smtClean="0"/>
              <a:t>4</a:t>
            </a:fld>
            <a:endParaRPr lang="en-US" dirty="0"/>
          </a:p>
        </p:txBody>
      </p:sp>
    </p:spTree>
    <p:extLst>
      <p:ext uri="{BB962C8B-B14F-4D97-AF65-F5344CB8AC3E}">
        <p14:creationId xmlns:p14="http://schemas.microsoft.com/office/powerpoint/2010/main" val="1521590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Take-Home Activity</a:t>
            </a:r>
          </a:p>
        </p:txBody>
      </p:sp>
      <p:sp>
        <p:nvSpPr>
          <p:cNvPr id="4" name="Slide Number Placeholder 3"/>
          <p:cNvSpPr>
            <a:spLocks noGrp="1"/>
          </p:cNvSpPr>
          <p:nvPr>
            <p:ph type="sldNum" sz="quarter" idx="5"/>
          </p:nvPr>
        </p:nvSpPr>
        <p:spPr/>
        <p:txBody>
          <a:bodyPr/>
          <a:lstStyle/>
          <a:p>
            <a:fld id="{62C129C7-9502-4914-ADD9-30A9B3395491}" type="slidenum">
              <a:rPr lang="en-US" smtClean="0"/>
              <a:t>5</a:t>
            </a:fld>
            <a:endParaRPr lang="en-US" dirty="0"/>
          </a:p>
        </p:txBody>
      </p:sp>
    </p:spTree>
    <p:extLst>
      <p:ext uri="{BB962C8B-B14F-4D97-AF65-F5344CB8AC3E}">
        <p14:creationId xmlns:p14="http://schemas.microsoft.com/office/powerpoint/2010/main" val="1804657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6</a:t>
            </a:fld>
            <a:endParaRPr lang="en-US" dirty="0"/>
          </a:p>
        </p:txBody>
      </p:sp>
    </p:spTree>
    <p:extLst>
      <p:ext uri="{BB962C8B-B14F-4D97-AF65-F5344CB8AC3E}">
        <p14:creationId xmlns:p14="http://schemas.microsoft.com/office/powerpoint/2010/main" val="3984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7</a:t>
            </a:fld>
            <a:endParaRPr lang="en-US" dirty="0"/>
          </a:p>
        </p:txBody>
      </p:sp>
    </p:spTree>
    <p:extLst>
      <p:ext uri="{BB962C8B-B14F-4D97-AF65-F5344CB8AC3E}">
        <p14:creationId xmlns:p14="http://schemas.microsoft.com/office/powerpoint/2010/main" val="594830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8</a:t>
            </a:fld>
            <a:endParaRPr lang="en-US" dirty="0"/>
          </a:p>
        </p:txBody>
      </p:sp>
    </p:spTree>
    <p:extLst>
      <p:ext uri="{BB962C8B-B14F-4D97-AF65-F5344CB8AC3E}">
        <p14:creationId xmlns:p14="http://schemas.microsoft.com/office/powerpoint/2010/main" val="2024429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9</a:t>
            </a:fld>
            <a:endParaRPr lang="en-US" dirty="0"/>
          </a:p>
        </p:txBody>
      </p:sp>
    </p:spTree>
    <p:extLst>
      <p:ext uri="{BB962C8B-B14F-4D97-AF65-F5344CB8AC3E}">
        <p14:creationId xmlns:p14="http://schemas.microsoft.com/office/powerpoint/2010/main" val="48289779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B855ACC-2244-4DAE-BCA1-615A792D4493}" type="datetime1">
              <a:rPr lang="en-US" smtClean="0"/>
              <a:t>1/17/23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1DE7BCC8-2F6B-422E-A5E6-27A90A73B931}" type="slidenum">
              <a:rPr lang="en-US" smtClean="0"/>
              <a:t>‹#›</a:t>
            </a:fld>
            <a:endParaRPr lang="en-US" dirty="0"/>
          </a:p>
        </p:txBody>
      </p:sp>
    </p:spTree>
    <p:extLst>
      <p:ext uri="{BB962C8B-B14F-4D97-AF65-F5344CB8AC3E}">
        <p14:creationId xmlns:p14="http://schemas.microsoft.com/office/powerpoint/2010/main" val="2690035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C8B14F-4961-4747-A01C-6ED9E69E82AA}" type="datetime1">
              <a:rPr lang="en-US" smtClean="0"/>
              <a:t>1/17/23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E7BCC8-2F6B-422E-A5E6-27A90A73B931}" type="slidenum">
              <a:rPr lang="en-US" smtClean="0"/>
              <a:t>‹#›</a:t>
            </a:fld>
            <a:endParaRPr lang="en-US" dirty="0"/>
          </a:p>
        </p:txBody>
      </p:sp>
    </p:spTree>
    <p:extLst>
      <p:ext uri="{BB962C8B-B14F-4D97-AF65-F5344CB8AC3E}">
        <p14:creationId xmlns:p14="http://schemas.microsoft.com/office/powerpoint/2010/main" val="293399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9EDB5D-10F7-4757-9067-DAB309FE84D0}" type="datetime1">
              <a:rPr lang="en-US" smtClean="0"/>
              <a:t>1/17/23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E7BCC8-2F6B-422E-A5E6-27A90A73B931}" type="slidenum">
              <a:rPr lang="en-US" smtClean="0"/>
              <a:t>‹#›</a:t>
            </a:fld>
            <a:endParaRPr lang="en-US" dirty="0"/>
          </a:p>
        </p:txBody>
      </p:sp>
    </p:spTree>
    <p:extLst>
      <p:ext uri="{BB962C8B-B14F-4D97-AF65-F5344CB8AC3E}">
        <p14:creationId xmlns:p14="http://schemas.microsoft.com/office/powerpoint/2010/main" val="422480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BEAAAD-4D66-437E-B661-CD34BA8455F2}" type="datetime1">
              <a:rPr lang="en-US" smtClean="0"/>
              <a:t>1/17/23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E7BCC8-2F6B-422E-A5E6-27A90A73B931}" type="slidenum">
              <a:rPr lang="en-US" smtClean="0"/>
              <a:t>‹#›</a:t>
            </a:fld>
            <a:endParaRPr lang="en-US" dirty="0"/>
          </a:p>
        </p:txBody>
      </p:sp>
    </p:spTree>
    <p:extLst>
      <p:ext uri="{BB962C8B-B14F-4D97-AF65-F5344CB8AC3E}">
        <p14:creationId xmlns:p14="http://schemas.microsoft.com/office/powerpoint/2010/main" val="276094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8CD12670-F91C-4EDF-AFF0-F25691A295E9}" type="datetime1">
              <a:rPr lang="en-US" smtClean="0"/>
              <a:t>1/17/23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DE7BCC8-2F6B-422E-A5E6-27A90A73B931}" type="slidenum">
              <a:rPr lang="en-US" smtClean="0"/>
              <a:t>‹#›</a:t>
            </a:fld>
            <a:endParaRPr lang="en-US" dirty="0"/>
          </a:p>
        </p:txBody>
      </p:sp>
    </p:spTree>
    <p:extLst>
      <p:ext uri="{BB962C8B-B14F-4D97-AF65-F5344CB8AC3E}">
        <p14:creationId xmlns:p14="http://schemas.microsoft.com/office/powerpoint/2010/main" val="120321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2DA981-D2E2-4D01-883E-4F44262C722F}" type="datetime1">
              <a:rPr lang="en-US" smtClean="0"/>
              <a:t>1/17/23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E7BCC8-2F6B-422E-A5E6-27A90A73B931}" type="slidenum">
              <a:rPr lang="en-US" smtClean="0"/>
              <a:t>‹#›</a:t>
            </a:fld>
            <a:endParaRPr lang="en-US" dirty="0"/>
          </a:p>
        </p:txBody>
      </p:sp>
    </p:spTree>
    <p:extLst>
      <p:ext uri="{BB962C8B-B14F-4D97-AF65-F5344CB8AC3E}">
        <p14:creationId xmlns:p14="http://schemas.microsoft.com/office/powerpoint/2010/main" val="72695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2C0726-54F1-4137-A593-4CFD68E563EB}" type="datetime1">
              <a:rPr lang="en-US" smtClean="0"/>
              <a:t>1/17/23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E7BCC8-2F6B-422E-A5E6-27A90A73B931}" type="slidenum">
              <a:rPr lang="en-US" smtClean="0"/>
              <a:t>‹#›</a:t>
            </a:fld>
            <a:endParaRPr lang="en-US" dirty="0"/>
          </a:p>
        </p:txBody>
      </p:sp>
    </p:spTree>
    <p:extLst>
      <p:ext uri="{BB962C8B-B14F-4D97-AF65-F5344CB8AC3E}">
        <p14:creationId xmlns:p14="http://schemas.microsoft.com/office/powerpoint/2010/main" val="78712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65AB5-05C8-41F9-B0EA-4D0EF794039D}" type="datetime1">
              <a:rPr lang="en-US" smtClean="0"/>
              <a:t>1/17/23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E7BCC8-2F6B-422E-A5E6-27A90A73B931}" type="slidenum">
              <a:rPr lang="en-US" smtClean="0"/>
              <a:t>‹#›</a:t>
            </a:fld>
            <a:endParaRPr lang="en-US" dirty="0"/>
          </a:p>
        </p:txBody>
      </p:sp>
    </p:spTree>
    <p:extLst>
      <p:ext uri="{BB962C8B-B14F-4D97-AF65-F5344CB8AC3E}">
        <p14:creationId xmlns:p14="http://schemas.microsoft.com/office/powerpoint/2010/main" val="3949585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21B26-A444-4B72-8765-A4EA90855B4A}" type="datetime1">
              <a:rPr lang="en-US" smtClean="0"/>
              <a:t>1/17/23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E7BCC8-2F6B-422E-A5E6-27A90A73B931}" type="slidenum">
              <a:rPr lang="en-US" smtClean="0"/>
              <a:t>‹#›</a:t>
            </a:fld>
            <a:endParaRPr lang="en-US" dirty="0"/>
          </a:p>
        </p:txBody>
      </p:sp>
    </p:spTree>
    <p:extLst>
      <p:ext uri="{BB962C8B-B14F-4D97-AF65-F5344CB8AC3E}">
        <p14:creationId xmlns:p14="http://schemas.microsoft.com/office/powerpoint/2010/main" val="73719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A77EA-5B3D-4693-B342-9E6FB543E5C1}" type="datetime1">
              <a:rPr lang="en-US" smtClean="0"/>
              <a:t>1/17/23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DE7BCC8-2F6B-422E-A5E6-27A90A73B931}" type="slidenum">
              <a:rPr lang="en-US" smtClean="0"/>
              <a:t>‹#›</a:t>
            </a:fld>
            <a:endParaRPr lang="en-US" dirty="0"/>
          </a:p>
        </p:txBody>
      </p:sp>
    </p:spTree>
    <p:extLst>
      <p:ext uri="{BB962C8B-B14F-4D97-AF65-F5344CB8AC3E}">
        <p14:creationId xmlns:p14="http://schemas.microsoft.com/office/powerpoint/2010/main" val="384184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8BBB977C-ECB3-4E16-8327-44558B040914}" type="datetime1">
              <a:rPr lang="en-US" smtClean="0"/>
              <a:t>1/17/23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DE7BCC8-2F6B-422E-A5E6-27A90A73B931}" type="slidenum">
              <a:rPr lang="en-US" smtClean="0"/>
              <a:t>‹#›</a:t>
            </a:fld>
            <a:endParaRPr lang="en-US" dirty="0"/>
          </a:p>
        </p:txBody>
      </p:sp>
    </p:spTree>
    <p:extLst>
      <p:ext uri="{BB962C8B-B14F-4D97-AF65-F5344CB8AC3E}">
        <p14:creationId xmlns:p14="http://schemas.microsoft.com/office/powerpoint/2010/main" val="387379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r>
              <a:rPr lang="en-US" dirty="0"/>
              <a:t>20XX</a:t>
            </a: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r>
              <a:rPr lang="en-US" dirty="0"/>
              <a:t>Sample footer text</a:t>
            </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15066337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pn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png"/><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4.wdp"/><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2.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kfcs.net/TCP-3" TargetMode="External"/><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hyperlink" Target="mailto:nichole.huff@uky.edu"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25.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6334B92-18FE-D725-F6D6-030BAA778705}"/>
              </a:ext>
            </a:extLst>
          </p:cNvPr>
          <p:cNvPicPr>
            <a:picLocks noChangeAspect="1"/>
          </p:cNvPicPr>
          <p:nvPr/>
        </p:nvPicPr>
        <p:blipFill rotWithShape="1">
          <a:blip r:embed="rId3">
            <a:clrChange>
              <a:clrFrom>
                <a:srgbClr val="D3D3D3"/>
              </a:clrFrom>
              <a:clrTo>
                <a:srgbClr val="D3D3D3">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rcRect r="1528"/>
          <a:stretch/>
        </p:blipFill>
        <p:spPr>
          <a:xfrm>
            <a:off x="1" y="3306726"/>
            <a:ext cx="12192001" cy="3551274"/>
          </a:xfrm>
          <a:prstGeom prst="rect">
            <a:avLst/>
          </a:prstGeom>
        </p:spPr>
      </p:pic>
      <p:pic>
        <p:nvPicPr>
          <p:cNvPr id="5" name="Picture 4">
            <a:extLst>
              <a:ext uri="{FF2B5EF4-FFF2-40B4-BE49-F238E27FC236}">
                <a16:creationId xmlns:a16="http://schemas.microsoft.com/office/drawing/2014/main" id="{F2B339E3-9C4A-2507-1734-9B815EE53E6C}"/>
              </a:ext>
            </a:extLst>
          </p:cNvPr>
          <p:cNvPicPr>
            <a:picLocks noChangeAspect="1"/>
          </p:cNvPicPr>
          <p:nvPr/>
        </p:nvPicPr>
        <p:blipFill rotWithShape="1">
          <a:blip r:embed="rId3">
            <a:clrChange>
              <a:clrFrom>
                <a:srgbClr val="D3D3D3"/>
              </a:clrFrom>
              <a:clrTo>
                <a:srgbClr val="D3D3D3">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rcRect r="1528"/>
          <a:stretch/>
        </p:blipFill>
        <p:spPr>
          <a:xfrm>
            <a:off x="0" y="0"/>
            <a:ext cx="12192001" cy="3551274"/>
          </a:xfrm>
          <a:prstGeom prst="rect">
            <a:avLst/>
          </a:prstGeom>
        </p:spPr>
      </p:pic>
      <p:pic>
        <p:nvPicPr>
          <p:cNvPr id="3" name="Picture 2" descr="Text&#10;&#10;Description automatically generated">
            <a:extLst>
              <a:ext uri="{FF2B5EF4-FFF2-40B4-BE49-F238E27FC236}">
                <a16:creationId xmlns:a16="http://schemas.microsoft.com/office/drawing/2014/main" id="{22A4F296-2089-8B12-899A-7C508D28D22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76" b="99392" l="637" r="99500">
                        <a14:foregroundMark x1="27957" y1="27372" x2="27957" y2="27372"/>
                        <a14:foregroundMark x1="24181" y1="30170" x2="24181" y2="30170"/>
                        <a14:foregroundMark x1="5960" y1="52433" x2="6483" y2="52433"/>
                        <a14:foregroundMark x1="12375" y1="60584" x2="12693" y2="60584"/>
                        <a14:foregroundMark x1="16151" y1="70438" x2="16151" y2="70438"/>
                        <a14:foregroundMark x1="21429" y1="73723" x2="21429" y2="73723"/>
                        <a14:foregroundMark x1="24591" y1="69343" x2="24591" y2="69343"/>
                        <a14:foregroundMark x1="26729" y1="70438" x2="26729" y2="70438"/>
                        <a14:foregroundMark x1="24295" y1="51338" x2="24295" y2="51338"/>
                        <a14:foregroundMark x1="30687" y1="29562" x2="30687" y2="29562"/>
                        <a14:foregroundMark x1="33235" y1="25304" x2="33235" y2="25304"/>
                        <a14:foregroundMark x1="40878" y1="19221" x2="40878" y2="19221"/>
                        <a14:foregroundMark x1="44631" y1="23601" x2="44631" y2="23601"/>
                        <a14:foregroundMark x1="48089" y1="19221" x2="48089" y2="19221"/>
                        <a14:foregroundMark x1="50955" y1="26399" x2="50955" y2="26399"/>
                        <a14:foregroundMark x1="56142" y1="25304" x2="56142" y2="25304"/>
                        <a14:foregroundMark x1="61738" y1="23114" x2="61738" y2="23114"/>
                        <a14:foregroundMark x1="62034" y1="12165" x2="62034" y2="12165"/>
                        <a14:foregroundMark x1="64081" y1="22506" x2="64081" y2="22506"/>
                        <a14:foregroundMark x1="60510" y1="67762" x2="60510" y2="67762"/>
                        <a14:foregroundMark x1="63967" y1="68248" x2="63967" y2="68248"/>
                        <a14:foregroundMark x1="54823" y1="64964" x2="54823" y2="64964"/>
                        <a14:foregroundMark x1="52366" y1="64964" x2="52366" y2="64964"/>
                        <a14:foregroundMark x1="67539" y1="72628" x2="67539" y2="72628"/>
                        <a14:foregroundMark x1="73544" y1="70438" x2="73544" y2="70438"/>
                        <a14:foregroundMark x1="77912" y1="69343" x2="77912" y2="69343"/>
                        <a14:foregroundMark x1="81074" y1="69343" x2="81074" y2="69343"/>
                        <a14:foregroundMark x1="81074" y1="55231" x2="81074" y2="55231"/>
                        <a14:foregroundMark x1="83508" y1="68248" x2="83508" y2="68248"/>
                        <a14:foregroundMark x1="89627" y1="66667" x2="89627" y2="66667"/>
                        <a14:foregroundMark x1="94313" y1="65572" x2="94313" y2="65572"/>
                        <a14:foregroundMark x1="94813" y1="72628" x2="94813" y2="72628"/>
                        <a14:foregroundMark x1="94813" y1="84063" x2="94813" y2="84063"/>
                        <a14:foregroundMark x1="96656" y1="78102" x2="96656" y2="78102"/>
                        <a14:foregroundMark x1="59509" y1="24696" x2="59509" y2="24696"/>
                        <a14:foregroundMark x1="44950" y1="66058" x2="44950" y2="66058"/>
                        <a14:foregroundMark x1="39559" y1="72019" x2="39559" y2="72019"/>
                        <a14:foregroundMark x1="33439" y1="64477" x2="33439" y2="64477"/>
                        <a14:foregroundMark x1="30687" y1="17640" x2="30687" y2="17640"/>
                        <a14:foregroundMark x1="3935" y1="68856" x2="3935" y2="68856"/>
                        <a14:foregroundMark x1="81187" y1="30657" x2="81187" y2="30657"/>
                        <a14:foregroundMark x1="98385" y1="34550" x2="98385" y2="34550"/>
                        <a14:foregroundMark x1="98885" y1="92701" x2="98885" y2="92701"/>
                        <a14:foregroundMark x1="1706" y1="30900" x2="1706" y2="30900"/>
                        <a14:foregroundMark x1="3025" y1="30900" x2="3025" y2="30900"/>
                        <a14:foregroundMark x1="4709" y1="30900" x2="4709" y2="30900"/>
                        <a14:foregroundMark x1="6142" y1="30414" x2="6142" y2="30414"/>
                        <a14:foregroundMark x1="19859" y1="29927" x2="19859" y2="29927"/>
                        <a14:foregroundMark x1="69495" y1="47445" x2="69495" y2="47445"/>
                        <a14:foregroundMark x1="65605" y1="63139" x2="65605" y2="63139"/>
                        <a14:foregroundMark x1="73226" y1="21898" x2="73226" y2="21898"/>
                        <a14:foregroundMark x1="69404" y1="30900" x2="69404" y2="30900"/>
                        <a14:foregroundMark x1="26934" y1="11071" x2="27207" y2="11071"/>
                        <a14:foregroundMark x1="6847" y1="82482" x2="6847" y2="82482"/>
                        <a14:foregroundMark x1="1092" y1="35158" x2="1092" y2="35158"/>
                        <a14:foregroundMark x1="637" y1="38443" x2="637" y2="38443"/>
                        <a14:foregroundMark x1="637" y1="89538" x2="637" y2="89538"/>
                        <a14:foregroundMark x1="1274" y1="94282" x2="1274" y2="94282"/>
                        <a14:foregroundMark x1="52252" y1="99513" x2="52252" y2="99513"/>
                        <a14:foregroundMark x1="90560" y1="30414" x2="90560" y2="30414"/>
                        <a14:foregroundMark x1="79686" y1="30900" x2="79686" y2="30900"/>
                        <a14:foregroundMark x1="94108" y1="30900" x2="94108" y2="30900"/>
                        <a14:foregroundMark x1="99500" y1="40876" x2="99500" y2="40876"/>
                        <a14:foregroundMark x1="9577" y1="30900" x2="9577" y2="30900"/>
                        <a14:foregroundMark x1="2229" y1="97689" x2="2229" y2="97689"/>
                        <a14:foregroundMark x1="97998" y1="97689" x2="97998" y2="97689"/>
                        <a14:backgroundMark x1="10646" y1="5718" x2="10646" y2="5718"/>
                        <a14:backgroundMark x1="637" y1="96715" x2="637" y2="96715"/>
                        <a14:backgroundMark x1="37648" y1="67397" x2="37648" y2="67397"/>
                        <a14:backgroundMark x1="18426" y1="68248" x2="18699" y2="68735"/>
                        <a14:backgroundMark x1="42948" y1="71168" x2="42948" y2="71168"/>
                        <a14:backgroundMark x1="52957" y1="34672" x2="52957" y2="34672"/>
                        <a14:backgroundMark x1="53298" y1="24818" x2="53298" y2="24818"/>
                        <a14:backgroundMark x1="71884" y1="26156" x2="71884" y2="26156"/>
                        <a14:backgroundMark x1="70291" y1="67883" x2="70291" y2="67883"/>
                        <a14:backgroundMark x1="51456" y1="61192" x2="51456" y2="61192"/>
                      </a14:backgroundRemoval>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603652" y="1474175"/>
            <a:ext cx="8984686" cy="1680092"/>
          </a:xfrm>
          <a:prstGeom prst="rect">
            <a:avLst/>
          </a:prstGeom>
        </p:spPr>
      </p:pic>
      <p:sp>
        <p:nvSpPr>
          <p:cNvPr id="4" name="Subtitle 18">
            <a:extLst>
              <a:ext uri="{FF2B5EF4-FFF2-40B4-BE49-F238E27FC236}">
                <a16:creationId xmlns:a16="http://schemas.microsoft.com/office/drawing/2014/main" id="{495636FB-6D30-EE04-6AE3-44722C2CB717}"/>
              </a:ext>
            </a:extLst>
          </p:cNvPr>
          <p:cNvSpPr>
            <a:spLocks noGrp="1"/>
          </p:cNvSpPr>
          <p:nvPr>
            <p:ph type="subTitle" idx="4294967295"/>
          </p:nvPr>
        </p:nvSpPr>
        <p:spPr>
          <a:xfrm>
            <a:off x="2150268" y="3551274"/>
            <a:ext cx="7891463" cy="1069975"/>
          </a:xfrm>
          <a:noFill/>
        </p:spPr>
        <p:txBody>
          <a:bodyPr>
            <a:normAutofit/>
          </a:bodyPr>
          <a:lstStyle/>
          <a:p>
            <a:pPr marL="0" indent="0" algn="ctr">
              <a:spcBef>
                <a:spcPts val="0"/>
              </a:spcBef>
              <a:spcAft>
                <a:spcPts val="0"/>
              </a:spcAft>
              <a:buNone/>
            </a:pPr>
            <a:r>
              <a:rPr lang="en-US" sz="4000" b="1" dirty="0">
                <a:solidFill>
                  <a:srgbClr val="776876"/>
                </a:solidFill>
                <a:latin typeface="+mj-lt"/>
              </a:rPr>
              <a:t>Lesson 3: Who Gets What?</a:t>
            </a:r>
          </a:p>
        </p:txBody>
      </p:sp>
      <p:sp>
        <p:nvSpPr>
          <p:cNvPr id="10" name="Slide Number Placeholder 10">
            <a:extLst>
              <a:ext uri="{FF2B5EF4-FFF2-40B4-BE49-F238E27FC236}">
                <a16:creationId xmlns:a16="http://schemas.microsoft.com/office/drawing/2014/main" id="{5994CA4E-857B-ED57-D154-05A3DD4CB65F}"/>
              </a:ext>
            </a:extLst>
          </p:cNvPr>
          <p:cNvSpPr>
            <a:spLocks noGrp="1"/>
          </p:cNvSpPr>
          <p:nvPr>
            <p:ph type="sldNum" sz="quarter" idx="12"/>
          </p:nvPr>
        </p:nvSpPr>
        <p:spPr>
          <a:xfrm>
            <a:off x="11311128" y="6272784"/>
            <a:ext cx="64008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400" b="1" i="0" u="none" strike="noStrike" kern="1200" cap="none" spc="0" normalizeH="0" baseline="0" noProof="0" smtClean="0">
                <a:ln>
                  <a:noFill/>
                </a:ln>
                <a:solidFill>
                  <a:srgbClr val="FFFFFF"/>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400" b="1"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
        <p:nvSpPr>
          <p:cNvPr id="13" name="Subtitle 18">
            <a:extLst>
              <a:ext uri="{FF2B5EF4-FFF2-40B4-BE49-F238E27FC236}">
                <a16:creationId xmlns:a16="http://schemas.microsoft.com/office/drawing/2014/main" id="{7CFDDC1C-174B-854C-75C1-3D806B95A9C7}"/>
              </a:ext>
            </a:extLst>
          </p:cNvPr>
          <p:cNvSpPr txBox="1">
            <a:spLocks/>
          </p:cNvSpPr>
          <p:nvPr/>
        </p:nvSpPr>
        <p:spPr>
          <a:xfrm>
            <a:off x="2150265" y="4453995"/>
            <a:ext cx="7891463" cy="1069975"/>
          </a:xfrm>
          <a:prstGeom prst="rect">
            <a:avLst/>
          </a:prstGeom>
          <a:noFill/>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0" indent="0" algn="ctr">
              <a:spcBef>
                <a:spcPts val="0"/>
              </a:spcBef>
              <a:buFont typeface="Wingdings" pitchFamily="2" charset="2"/>
              <a:buNone/>
            </a:pPr>
            <a:r>
              <a:rPr lang="en-US" sz="4000" b="1" dirty="0">
                <a:solidFill>
                  <a:srgbClr val="545838"/>
                </a:solidFill>
                <a:latin typeface="+mj-lt"/>
              </a:rPr>
              <a:t>[Agent Name]</a:t>
            </a:r>
          </a:p>
        </p:txBody>
      </p:sp>
    </p:spTree>
    <p:extLst>
      <p:ext uri="{BB962C8B-B14F-4D97-AF65-F5344CB8AC3E}">
        <p14:creationId xmlns:p14="http://schemas.microsoft.com/office/powerpoint/2010/main" val="317868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71388DE-75F0-45BC-B89C-BE5DEC4F2272}"/>
              </a:ext>
            </a:extLst>
          </p:cNvPr>
          <p:cNvGraphicFramePr>
            <a:graphicFrameLocks noGrp="1"/>
          </p:cNvGraphicFramePr>
          <p:nvPr>
            <p:ph idx="1"/>
            <p:extLst>
              <p:ext uri="{D42A27DB-BD31-4B8C-83A1-F6EECF244321}">
                <p14:modId xmlns:p14="http://schemas.microsoft.com/office/powerpoint/2010/main" val="269993854"/>
              </p:ext>
            </p:extLst>
          </p:nvPr>
        </p:nvGraphicFramePr>
        <p:xfrm>
          <a:off x="845820" y="1691640"/>
          <a:ext cx="10835640"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4D872BBB-4F9F-46AB-9731-EB9A2D728D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9ECB76C6-32F9-49AB-8D24-EDFCEC04C00A}"/>
              </a:ext>
            </a:extLst>
          </p:cNvPr>
          <p:cNvSpPr txBox="1">
            <a:spLocks/>
          </p:cNvSpPr>
          <p:nvPr/>
        </p:nvSpPr>
        <p:spPr>
          <a:xfrm>
            <a:off x="398516" y="295275"/>
            <a:ext cx="11552692"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dirty="0"/>
              <a:t>Public Distribution</a:t>
            </a:r>
          </a:p>
        </p:txBody>
      </p:sp>
      <p:sp>
        <p:nvSpPr>
          <p:cNvPr id="8" name="Slide Number Placeholder 3">
            <a:extLst>
              <a:ext uri="{FF2B5EF4-FFF2-40B4-BE49-F238E27FC236}">
                <a16:creationId xmlns:a16="http://schemas.microsoft.com/office/drawing/2014/main" id="{85CC1D14-C73A-4845-8500-95BBE079A772}"/>
              </a:ext>
            </a:extLst>
          </p:cNvPr>
          <p:cNvSpPr txBox="1">
            <a:spLocks/>
          </p:cNvSpPr>
          <p:nvPr/>
        </p:nvSpPr>
        <p:spPr>
          <a:xfrm>
            <a:off x="11311128"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E7BCC8-2F6B-422E-A5E6-27A90A73B931}" type="slidenum">
              <a:rPr lang="en-US" smtClean="0"/>
              <a:pPr/>
              <a:t>10</a:t>
            </a:fld>
            <a:endParaRPr lang="en-US" dirty="0"/>
          </a:p>
        </p:txBody>
      </p:sp>
    </p:spTree>
    <p:extLst>
      <p:ext uri="{BB962C8B-B14F-4D97-AF65-F5344CB8AC3E}">
        <p14:creationId xmlns:p14="http://schemas.microsoft.com/office/powerpoint/2010/main" val="159185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8BA6964-249A-42B6-A349-426A774A1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a:extLst>
              <a:ext uri="{FF2B5EF4-FFF2-40B4-BE49-F238E27FC236}">
                <a16:creationId xmlns:a16="http://schemas.microsoft.com/office/drawing/2014/main" id="{4A3B7BD8-2AAF-4A04-91D5-23CE0D5CA45F}"/>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DE7BCC8-2F6B-422E-A5E6-27A90A73B931}" type="slidenum">
              <a:rPr kumimoji="0" lang="en-US"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11</a:t>
            </a:fld>
            <a:endParaRPr kumimoji="0" lang="en-US" i="0" u="none" strike="noStrike" cap="none" spc="0" normalizeH="0" baseline="0" noProof="0" dirty="0">
              <a:ln>
                <a:noFill/>
              </a:ln>
              <a:effectLst/>
              <a:uLnTx/>
              <a:uFillTx/>
            </a:endParaRPr>
          </a:p>
        </p:txBody>
      </p:sp>
      <p:grpSp>
        <p:nvGrpSpPr>
          <p:cNvPr id="28" name="Group 27">
            <a:extLst>
              <a:ext uri="{FF2B5EF4-FFF2-40B4-BE49-F238E27FC236}">
                <a16:creationId xmlns:a16="http://schemas.microsoft.com/office/drawing/2014/main" id="{BD0B695D-00F7-4E5A-8137-9A25014B6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9" name="Oval 28">
              <a:extLst>
                <a:ext uri="{FF2B5EF4-FFF2-40B4-BE49-F238E27FC236}">
                  <a16:creationId xmlns:a16="http://schemas.microsoft.com/office/drawing/2014/main" id="{7C0F04FA-7C78-4947-8588-A6CF8DA1E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51D67843-2635-4E72-B61A-4202F9E17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2" name="Slide Number Placeholder 6">
            <a:extLst>
              <a:ext uri="{FF2B5EF4-FFF2-40B4-BE49-F238E27FC236}">
                <a16:creationId xmlns:a16="http://schemas.microsoft.com/office/drawing/2014/main" id="{4FF3ABA2-C942-48D8-87FE-7625DE11FF6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0181"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Slide Number Placeholder 3">
            <a:extLst>
              <a:ext uri="{FF2B5EF4-FFF2-40B4-BE49-F238E27FC236}">
                <a16:creationId xmlns:a16="http://schemas.microsoft.com/office/drawing/2014/main" id="{55A54E48-7F5D-4EB6-88CF-88E8275174E2}"/>
              </a:ext>
            </a:extLst>
          </p:cNvPr>
          <p:cNvSpPr txBox="1">
            <a:spLocks/>
          </p:cNvSpPr>
          <p:nvPr/>
        </p:nvSpPr>
        <p:spPr>
          <a:xfrm>
            <a:off x="11305688"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fld id="{1DE7BCC8-2F6B-422E-A5E6-27A90A73B931}" type="slidenum">
              <a:rPr kumimoji="0" lang="en-US" sz="1400" b="1" i="0" u="none" strike="noStrike" kern="1200" cap="none" spc="0" normalizeH="0" baseline="0" noProof="0" smtClean="0">
                <a:ln>
                  <a:noFill/>
                </a:ln>
                <a:solidFill>
                  <a:srgbClr val="FFFFFF"/>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11</a:t>
            </a:fld>
            <a:endParaRPr kumimoji="0" lang="en-US" sz="1400" b="1"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
        <p:nvSpPr>
          <p:cNvPr id="10" name="Title 1">
            <a:extLst>
              <a:ext uri="{FF2B5EF4-FFF2-40B4-BE49-F238E27FC236}">
                <a16:creationId xmlns:a16="http://schemas.microsoft.com/office/drawing/2014/main" id="{4D5BD65A-0AE4-E26C-9480-8E7B4B12F2EC}"/>
              </a:ext>
            </a:extLst>
          </p:cNvPr>
          <p:cNvSpPr txBox="1">
            <a:spLocks/>
          </p:cNvSpPr>
          <p:nvPr/>
        </p:nvSpPr>
        <p:spPr>
          <a:xfrm>
            <a:off x="400715" y="192025"/>
            <a:ext cx="6743844"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dirty="0"/>
              <a:t>Let’s Discuss</a:t>
            </a:r>
          </a:p>
        </p:txBody>
      </p:sp>
      <p:sp>
        <p:nvSpPr>
          <p:cNvPr id="11" name="Content Placeholder 2">
            <a:extLst>
              <a:ext uri="{FF2B5EF4-FFF2-40B4-BE49-F238E27FC236}">
                <a16:creationId xmlns:a16="http://schemas.microsoft.com/office/drawing/2014/main" id="{42466F81-8778-878F-4AF7-EBB857ED6ED5}"/>
              </a:ext>
            </a:extLst>
          </p:cNvPr>
          <p:cNvSpPr>
            <a:spLocks noGrp="1"/>
          </p:cNvSpPr>
          <p:nvPr>
            <p:ph idx="1"/>
          </p:nvPr>
        </p:nvSpPr>
        <p:spPr>
          <a:xfrm>
            <a:off x="400714" y="1993394"/>
            <a:ext cx="6743845" cy="4555996"/>
          </a:xfrm>
        </p:spPr>
        <p:txBody>
          <a:bodyPr vert="horz" lIns="91440" tIns="45720" rIns="91440" bIns="45720" rtlCol="0">
            <a:normAutofit/>
          </a:bodyPr>
          <a:lstStyle/>
          <a:p>
            <a:pPr lvl="1">
              <a:lnSpc>
                <a:spcPct val="100000"/>
              </a:lnSpc>
              <a:spcBef>
                <a:spcPts val="0"/>
              </a:spcBef>
              <a:spcAft>
                <a:spcPts val="0"/>
              </a:spcAft>
            </a:pPr>
            <a:r>
              <a:rPr lang="en-US" sz="2400" dirty="0"/>
              <a:t>Which method(s) would you use? Why?</a:t>
            </a:r>
            <a:br>
              <a:rPr lang="en-US" sz="2400" dirty="0"/>
            </a:br>
            <a:br>
              <a:rPr lang="en-US" sz="2400" dirty="0"/>
            </a:br>
            <a:endParaRPr lang="en-US" sz="2400" dirty="0"/>
          </a:p>
          <a:p>
            <a:pPr lvl="1">
              <a:lnSpc>
                <a:spcPct val="100000"/>
              </a:lnSpc>
              <a:spcBef>
                <a:spcPts val="0"/>
              </a:spcBef>
              <a:spcAft>
                <a:spcPts val="0"/>
              </a:spcAft>
            </a:pPr>
            <a:r>
              <a:rPr lang="en-US" sz="2400" dirty="0"/>
              <a:t>Has your family used any of these methods in the past when settling a loved one’s estate?</a:t>
            </a:r>
          </a:p>
          <a:p>
            <a:pPr lvl="2">
              <a:lnSpc>
                <a:spcPct val="100000"/>
              </a:lnSpc>
              <a:spcBef>
                <a:spcPts val="0"/>
              </a:spcBef>
              <a:spcAft>
                <a:spcPts val="0"/>
              </a:spcAft>
            </a:pPr>
            <a:endParaRPr lang="en-US" sz="2200" dirty="0"/>
          </a:p>
          <a:p>
            <a:pPr lvl="2">
              <a:lnSpc>
                <a:spcPct val="100000"/>
              </a:lnSpc>
              <a:spcBef>
                <a:spcPts val="0"/>
              </a:spcBef>
              <a:spcAft>
                <a:spcPts val="0"/>
              </a:spcAft>
              <a:buFont typeface="Courier New" panose="02070309020205020404" pitchFamily="49" charset="0"/>
              <a:buChar char="­"/>
            </a:pPr>
            <a:r>
              <a:rPr lang="en-US" sz="2200" dirty="0"/>
              <a:t>If so, what went </a:t>
            </a:r>
            <a:r>
              <a:rPr lang="en-US" sz="2200" b="1" dirty="0"/>
              <a:t>well</a:t>
            </a:r>
            <a:r>
              <a:rPr lang="en-US" sz="2200" dirty="0"/>
              <a:t>?</a:t>
            </a:r>
          </a:p>
          <a:p>
            <a:pPr lvl="2">
              <a:lnSpc>
                <a:spcPct val="100000"/>
              </a:lnSpc>
              <a:spcBef>
                <a:spcPts val="0"/>
              </a:spcBef>
              <a:spcAft>
                <a:spcPts val="0"/>
              </a:spcAft>
              <a:buFont typeface="Courier New" panose="02070309020205020404" pitchFamily="49" charset="0"/>
              <a:buChar char="­"/>
            </a:pPr>
            <a:r>
              <a:rPr lang="en-US" sz="2200" dirty="0"/>
              <a:t>What could have gone </a:t>
            </a:r>
            <a:r>
              <a:rPr lang="en-US" sz="2200" b="1" dirty="0"/>
              <a:t>better</a:t>
            </a:r>
            <a:r>
              <a:rPr lang="en-US" sz="2200" dirty="0"/>
              <a:t>?</a:t>
            </a:r>
          </a:p>
          <a:p>
            <a:pPr lvl="2">
              <a:lnSpc>
                <a:spcPct val="100000"/>
              </a:lnSpc>
              <a:spcBef>
                <a:spcPts val="0"/>
              </a:spcBef>
              <a:spcAft>
                <a:spcPts val="0"/>
              </a:spcAft>
              <a:buFont typeface="Courier New" panose="02070309020205020404" pitchFamily="49" charset="0"/>
              <a:buChar char="­"/>
            </a:pPr>
            <a:r>
              <a:rPr lang="en-US" sz="2200" dirty="0"/>
              <a:t>Why</a:t>
            </a:r>
            <a:r>
              <a:rPr lang="en-US" sz="2200" b="1" dirty="0"/>
              <a:t>?</a:t>
            </a:r>
          </a:p>
        </p:txBody>
      </p:sp>
      <p:pic>
        <p:nvPicPr>
          <p:cNvPr id="14" name="Graphic 13" descr="Chat bubble outline">
            <a:extLst>
              <a:ext uri="{FF2B5EF4-FFF2-40B4-BE49-F238E27FC236}">
                <a16:creationId xmlns:a16="http://schemas.microsoft.com/office/drawing/2014/main" id="{6BE94DF6-E353-4B5F-781E-CFDE90E43A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49127" y="1697827"/>
            <a:ext cx="2834640" cy="2834640"/>
          </a:xfrm>
          <a:prstGeom prst="rect">
            <a:avLst/>
          </a:prstGeom>
        </p:spPr>
      </p:pic>
    </p:spTree>
    <p:extLst>
      <p:ext uri="{BB962C8B-B14F-4D97-AF65-F5344CB8AC3E}">
        <p14:creationId xmlns:p14="http://schemas.microsoft.com/office/powerpoint/2010/main" val="2049443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C19136A-D88A-43F6-8F13-0788481BC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19C3617-80AC-45FB-9818-596FF63AB810}"/>
              </a:ext>
            </a:extLst>
          </p:cNvPr>
          <p:cNvSpPr txBox="1">
            <a:spLocks/>
          </p:cNvSpPr>
          <p:nvPr/>
        </p:nvSpPr>
        <p:spPr>
          <a:xfrm>
            <a:off x="4970109" y="484632"/>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400" dirty="0"/>
              <a:t>Outsourcing Distribution</a:t>
            </a:r>
          </a:p>
        </p:txBody>
      </p:sp>
      <p:sp>
        <p:nvSpPr>
          <p:cNvPr id="3" name="Content Placeholder 2">
            <a:extLst>
              <a:ext uri="{FF2B5EF4-FFF2-40B4-BE49-F238E27FC236}">
                <a16:creationId xmlns:a16="http://schemas.microsoft.com/office/drawing/2014/main" id="{B9E7E31C-93F0-4566-8263-3AC8264B97DD}"/>
              </a:ext>
            </a:extLst>
          </p:cNvPr>
          <p:cNvSpPr>
            <a:spLocks noGrp="1"/>
          </p:cNvSpPr>
          <p:nvPr>
            <p:ph idx="1"/>
          </p:nvPr>
        </p:nvSpPr>
        <p:spPr>
          <a:xfrm>
            <a:off x="4970109" y="2121408"/>
            <a:ext cx="6730276" cy="4050792"/>
          </a:xfrm>
        </p:spPr>
        <p:txBody>
          <a:bodyPr vert="horz" lIns="91440" tIns="45720" rIns="91440" bIns="45720" rtlCol="0">
            <a:normAutofit/>
          </a:bodyPr>
          <a:lstStyle/>
          <a:p>
            <a:pPr>
              <a:spcBef>
                <a:spcPts val="0"/>
              </a:spcBef>
              <a:spcAft>
                <a:spcPts val="600"/>
              </a:spcAft>
            </a:pPr>
            <a:r>
              <a:rPr lang="en-US" sz="2800" b="1" dirty="0"/>
              <a:t>Liquidators</a:t>
            </a:r>
            <a:r>
              <a:rPr lang="en-US" sz="2800" dirty="0"/>
              <a:t> oversee the selling of assets while the owner or estate receives the proceeds.</a:t>
            </a:r>
            <a:br>
              <a:rPr lang="en-US" sz="2800" dirty="0"/>
            </a:br>
            <a:endParaRPr lang="en-US" sz="2800" dirty="0"/>
          </a:p>
          <a:p>
            <a:pPr>
              <a:spcBef>
                <a:spcPts val="0"/>
              </a:spcBef>
              <a:spcAft>
                <a:spcPts val="600"/>
              </a:spcAft>
            </a:pPr>
            <a:r>
              <a:rPr lang="en-US" sz="2800" b="1" dirty="0"/>
              <a:t>Senior Move Managers </a:t>
            </a:r>
            <a:r>
              <a:rPr lang="en-US" sz="2800" dirty="0"/>
              <a:t>are hired professionals who provide services related to asset distribution, selling your home, or moving.</a:t>
            </a:r>
          </a:p>
        </p:txBody>
      </p:sp>
      <p:grpSp>
        <p:nvGrpSpPr>
          <p:cNvPr id="19" name="Group 18">
            <a:extLst>
              <a:ext uri="{FF2B5EF4-FFF2-40B4-BE49-F238E27FC236}">
                <a16:creationId xmlns:a16="http://schemas.microsoft.com/office/drawing/2014/main" id="{BE36AC96-F40E-47D6-9026-9E1399C76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 name="Oval 19">
              <a:extLst>
                <a:ext uri="{FF2B5EF4-FFF2-40B4-BE49-F238E27FC236}">
                  <a16:creationId xmlns:a16="http://schemas.microsoft.com/office/drawing/2014/main" id="{AE46513B-357D-43ED-9C08-38E7BE22A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F7E6C0C8-4BA7-4425-BE47-C7DE9E230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Slide Number Placeholder 11">
            <a:extLst>
              <a:ext uri="{FF2B5EF4-FFF2-40B4-BE49-F238E27FC236}">
                <a16:creationId xmlns:a16="http://schemas.microsoft.com/office/drawing/2014/main" id="{4A3B7BD8-2AAF-4A04-91D5-23CE0D5CA45F}"/>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DE7BCC8-2F6B-422E-A5E6-27A90A73B931}" type="slidenum">
              <a:rPr kumimoji="0" lang="en-US"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12</a:t>
            </a:fld>
            <a:endParaRPr kumimoji="0" lang="en-US" i="0" u="none" strike="noStrike" cap="none" spc="0" normalizeH="0" baseline="0" noProof="0" dirty="0">
              <a:ln>
                <a:noFill/>
              </a:ln>
              <a:effectLst/>
              <a:uLnTx/>
              <a:uFillTx/>
            </a:endParaRPr>
          </a:p>
        </p:txBody>
      </p:sp>
      <p:sp>
        <p:nvSpPr>
          <p:cNvPr id="9" name="Slide Number Placeholder 3">
            <a:extLst>
              <a:ext uri="{FF2B5EF4-FFF2-40B4-BE49-F238E27FC236}">
                <a16:creationId xmlns:a16="http://schemas.microsoft.com/office/drawing/2014/main" id="{55A54E48-7F5D-4EB6-88CF-88E8275174E2}"/>
              </a:ext>
            </a:extLst>
          </p:cNvPr>
          <p:cNvSpPr txBox="1">
            <a:spLocks/>
          </p:cNvSpPr>
          <p:nvPr/>
        </p:nvSpPr>
        <p:spPr>
          <a:xfrm>
            <a:off x="11305688"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1DE7BCC8-2F6B-422E-A5E6-27A90A73B931}" type="slidenum">
              <a:rPr lang="en-US" smtClean="0"/>
              <a:pPr>
                <a:spcAft>
                  <a:spcPts val="600"/>
                </a:spcAft>
              </a:pPr>
              <a:t>12</a:t>
            </a:fld>
            <a:endParaRPr lang="en-US" dirty="0"/>
          </a:p>
        </p:txBody>
      </p:sp>
      <p:pic>
        <p:nvPicPr>
          <p:cNvPr id="4" name="Graphic 3" descr="Luggage with solid fill">
            <a:extLst>
              <a:ext uri="{FF2B5EF4-FFF2-40B4-BE49-F238E27FC236}">
                <a16:creationId xmlns:a16="http://schemas.microsoft.com/office/drawing/2014/main" id="{D5445BBC-6A3A-F5BA-FFA2-EA389AFA9B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65347" y="1941359"/>
            <a:ext cx="2834640" cy="2834640"/>
          </a:xfrm>
          <a:prstGeom prst="rect">
            <a:avLst/>
          </a:prstGeom>
        </p:spPr>
      </p:pic>
    </p:spTree>
    <p:extLst>
      <p:ext uri="{BB962C8B-B14F-4D97-AF65-F5344CB8AC3E}">
        <p14:creationId xmlns:p14="http://schemas.microsoft.com/office/powerpoint/2010/main" val="2637983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8BA6964-249A-42B6-A349-426A774A1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85FBEBC-DC23-48AD-92F5-1396AE698078}"/>
              </a:ext>
            </a:extLst>
          </p:cNvPr>
          <p:cNvSpPr txBox="1">
            <a:spLocks/>
          </p:cNvSpPr>
          <p:nvPr/>
        </p:nvSpPr>
        <p:spPr>
          <a:xfrm>
            <a:off x="148855" y="259562"/>
            <a:ext cx="7247562"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3900" dirty="0"/>
              <a:t>Woodwork &amp; Wedding Rings </a:t>
            </a:r>
          </a:p>
          <a:p>
            <a:pPr algn="ctr">
              <a:spcAft>
                <a:spcPts val="600"/>
              </a:spcAft>
            </a:pPr>
            <a:r>
              <a:rPr lang="en-US" sz="3600" b="0" dirty="0"/>
              <a:t>Vignette</a:t>
            </a:r>
            <a:endParaRPr lang="en-US" b="0" dirty="0"/>
          </a:p>
        </p:txBody>
      </p:sp>
      <p:sp>
        <p:nvSpPr>
          <p:cNvPr id="8" name="Content Placeholder 2">
            <a:extLst>
              <a:ext uri="{FF2B5EF4-FFF2-40B4-BE49-F238E27FC236}">
                <a16:creationId xmlns:a16="http://schemas.microsoft.com/office/drawing/2014/main" id="{3A8A9273-8B89-4120-ADA7-E1503A863416}"/>
              </a:ext>
            </a:extLst>
          </p:cNvPr>
          <p:cNvSpPr>
            <a:spLocks noGrp="1"/>
          </p:cNvSpPr>
          <p:nvPr>
            <p:ph idx="1"/>
          </p:nvPr>
        </p:nvSpPr>
        <p:spPr>
          <a:xfrm>
            <a:off x="400713" y="1993031"/>
            <a:ext cx="6743845" cy="4864969"/>
          </a:xfrm>
        </p:spPr>
        <p:txBody>
          <a:bodyPr vert="horz" lIns="91440" tIns="45720" rIns="91440" bIns="45720" rtlCol="0" anchor="t">
            <a:normAutofit/>
          </a:bodyPr>
          <a:lstStyle/>
          <a:p>
            <a:pPr>
              <a:lnSpc>
                <a:spcPct val="100000"/>
              </a:lnSpc>
              <a:spcBef>
                <a:spcPts val="0"/>
              </a:spcBef>
            </a:pPr>
            <a:r>
              <a:rPr lang="en-US" sz="2600" dirty="0">
                <a:ea typeface="+mn-lt"/>
                <a:cs typeface="+mn-lt"/>
              </a:rPr>
              <a:t>Imagine you are Jane, and you want to begin distributing your assets: </a:t>
            </a:r>
          </a:p>
          <a:p>
            <a:pPr lvl="1">
              <a:lnSpc>
                <a:spcPct val="100000"/>
              </a:lnSpc>
              <a:spcBef>
                <a:spcPts val="0"/>
              </a:spcBef>
              <a:spcAft>
                <a:spcPts val="0"/>
              </a:spcAft>
            </a:pPr>
            <a:endParaRPr lang="en-US" sz="2000" dirty="0">
              <a:ea typeface="+mn-lt"/>
              <a:cs typeface="+mn-lt"/>
            </a:endParaRPr>
          </a:p>
          <a:p>
            <a:pPr lvl="1">
              <a:lnSpc>
                <a:spcPct val="100000"/>
              </a:lnSpc>
              <a:spcBef>
                <a:spcPts val="0"/>
              </a:spcBef>
              <a:spcAft>
                <a:spcPts val="0"/>
              </a:spcAft>
            </a:pPr>
            <a:r>
              <a:rPr lang="en-US" sz="2400" dirty="0">
                <a:ea typeface="+mn-lt"/>
                <a:cs typeface="+mn-lt"/>
              </a:rPr>
              <a:t>Fill out the Asset Distribution Plan beginning with the rings and bedframe. </a:t>
            </a:r>
          </a:p>
          <a:p>
            <a:pPr lvl="1">
              <a:lnSpc>
                <a:spcPct val="100000"/>
              </a:lnSpc>
              <a:spcBef>
                <a:spcPts val="0"/>
              </a:spcBef>
              <a:spcAft>
                <a:spcPts val="0"/>
              </a:spcAft>
            </a:pPr>
            <a:endParaRPr lang="en-US" sz="2400" dirty="0">
              <a:ea typeface="+mn-lt"/>
              <a:cs typeface="+mn-lt"/>
            </a:endParaRPr>
          </a:p>
          <a:p>
            <a:pPr lvl="1">
              <a:lnSpc>
                <a:spcPct val="100000"/>
              </a:lnSpc>
              <a:spcBef>
                <a:spcPts val="0"/>
              </a:spcBef>
              <a:spcAft>
                <a:spcPts val="0"/>
              </a:spcAft>
            </a:pPr>
            <a:r>
              <a:rPr lang="en-US" sz="2400" dirty="0">
                <a:ea typeface="+mn-lt"/>
                <a:cs typeface="+mn-lt"/>
              </a:rPr>
              <a:t>How did you come to these conclusions?</a:t>
            </a:r>
          </a:p>
          <a:p>
            <a:pPr lvl="1">
              <a:lnSpc>
                <a:spcPct val="100000"/>
              </a:lnSpc>
              <a:spcBef>
                <a:spcPts val="0"/>
              </a:spcBef>
              <a:spcAft>
                <a:spcPts val="0"/>
              </a:spcAft>
            </a:pPr>
            <a:endParaRPr lang="en-US" dirty="0">
              <a:ea typeface="+mn-lt"/>
              <a:cs typeface="+mn-lt"/>
            </a:endParaRPr>
          </a:p>
          <a:p>
            <a:pPr lvl="1">
              <a:lnSpc>
                <a:spcPct val="100000"/>
              </a:lnSpc>
              <a:spcBef>
                <a:spcPts val="0"/>
              </a:spcBef>
              <a:spcAft>
                <a:spcPts val="0"/>
              </a:spcAft>
            </a:pPr>
            <a:endParaRPr lang="en-US" dirty="0">
              <a:ea typeface="+mn-lt"/>
              <a:cs typeface="+mn-lt"/>
            </a:endParaRPr>
          </a:p>
          <a:p>
            <a:pPr>
              <a:lnSpc>
                <a:spcPct val="100000"/>
              </a:lnSpc>
              <a:spcBef>
                <a:spcPts val="0"/>
              </a:spcBef>
            </a:pPr>
            <a:r>
              <a:rPr lang="en-US" sz="2500" dirty="0">
                <a:ea typeface="+mn-lt"/>
                <a:cs typeface="+mn-lt"/>
              </a:rPr>
              <a:t>What could this family have done differently to improve clarity </a:t>
            </a:r>
            <a:r>
              <a:rPr lang="en-US" sz="2500" b="1" dirty="0">
                <a:ea typeface="+mn-lt"/>
                <a:cs typeface="+mn-lt"/>
              </a:rPr>
              <a:t>before</a:t>
            </a:r>
            <a:r>
              <a:rPr lang="en-US" sz="2500" dirty="0">
                <a:ea typeface="+mn-lt"/>
                <a:cs typeface="+mn-lt"/>
              </a:rPr>
              <a:t> Tom passed away?</a:t>
            </a:r>
          </a:p>
          <a:p>
            <a:pPr>
              <a:lnSpc>
                <a:spcPct val="100000"/>
              </a:lnSpc>
              <a:spcBef>
                <a:spcPts val="0"/>
              </a:spcBef>
            </a:pPr>
            <a:endParaRPr lang="en-US" sz="2400" dirty="0">
              <a:ea typeface="+mn-lt"/>
              <a:cs typeface="+mn-lt"/>
            </a:endParaRPr>
          </a:p>
        </p:txBody>
      </p:sp>
      <p:sp>
        <p:nvSpPr>
          <p:cNvPr id="4" name="Slide Number Placeholder 3">
            <a:extLst>
              <a:ext uri="{FF2B5EF4-FFF2-40B4-BE49-F238E27FC236}">
                <a16:creationId xmlns:a16="http://schemas.microsoft.com/office/drawing/2014/main" id="{8CDCCB03-13B6-4353-BC60-776AAD981830}"/>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1DE7BCC8-2F6B-422E-A5E6-27A90A73B931}" type="slidenum">
              <a:rPr lang="en-US" smtClean="0"/>
              <a:pPr>
                <a:spcAft>
                  <a:spcPts val="600"/>
                </a:spcAft>
              </a:pPr>
              <a:t>13</a:t>
            </a:fld>
            <a:endParaRPr lang="en-US" dirty="0"/>
          </a:p>
        </p:txBody>
      </p:sp>
      <p:grpSp>
        <p:nvGrpSpPr>
          <p:cNvPr id="24" name="Group 23">
            <a:extLst>
              <a:ext uri="{FF2B5EF4-FFF2-40B4-BE49-F238E27FC236}">
                <a16:creationId xmlns:a16="http://schemas.microsoft.com/office/drawing/2014/main" id="{BD0B695D-00F7-4E5A-8137-9A25014B6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5" name="Oval 24">
              <a:extLst>
                <a:ext uri="{FF2B5EF4-FFF2-40B4-BE49-F238E27FC236}">
                  <a16:creationId xmlns:a16="http://schemas.microsoft.com/office/drawing/2014/main" id="{7C0F04FA-7C78-4947-8588-A6CF8DA1E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6" name="Oval 25">
              <a:extLst>
                <a:ext uri="{FF2B5EF4-FFF2-40B4-BE49-F238E27FC236}">
                  <a16:creationId xmlns:a16="http://schemas.microsoft.com/office/drawing/2014/main" id="{51D67843-2635-4E72-B61A-4202F9E17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8" name="Slide Number Placeholder 6">
            <a:extLst>
              <a:ext uri="{FF2B5EF4-FFF2-40B4-BE49-F238E27FC236}">
                <a16:creationId xmlns:a16="http://schemas.microsoft.com/office/drawing/2014/main" id="{4FF3ABA2-C942-48D8-87FE-7625DE11FF6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0181"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2" name="Graphic 2" descr="Wedding rings outline">
            <a:extLst>
              <a:ext uri="{FF2B5EF4-FFF2-40B4-BE49-F238E27FC236}">
                <a16:creationId xmlns:a16="http://schemas.microsoft.com/office/drawing/2014/main" id="{73809713-BF3B-05DA-CA0E-B3304F955D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85747" y="1868906"/>
            <a:ext cx="2834640" cy="2834640"/>
          </a:xfrm>
          <a:prstGeom prst="rect">
            <a:avLst/>
          </a:prstGeom>
        </p:spPr>
      </p:pic>
      <p:sp>
        <p:nvSpPr>
          <p:cNvPr id="11" name="Slide Number Placeholder 3">
            <a:extLst>
              <a:ext uri="{FF2B5EF4-FFF2-40B4-BE49-F238E27FC236}">
                <a16:creationId xmlns:a16="http://schemas.microsoft.com/office/drawing/2014/main" id="{CCAA483F-42DE-6A4C-8034-3AD55D3B85B4}"/>
              </a:ext>
            </a:extLst>
          </p:cNvPr>
          <p:cNvSpPr txBox="1">
            <a:spLocks/>
          </p:cNvSpPr>
          <p:nvPr/>
        </p:nvSpPr>
        <p:spPr>
          <a:xfrm>
            <a:off x="11305688"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1DE7BCC8-2F6B-422E-A5E6-27A90A73B931}" type="slidenum">
              <a:rPr lang="en-US" smtClean="0"/>
              <a:pPr>
                <a:spcAft>
                  <a:spcPts val="600"/>
                </a:spcAft>
              </a:pPr>
              <a:t>13</a:t>
            </a:fld>
            <a:endParaRPr lang="en-US" dirty="0"/>
          </a:p>
        </p:txBody>
      </p:sp>
    </p:spTree>
    <p:extLst>
      <p:ext uri="{BB962C8B-B14F-4D97-AF65-F5344CB8AC3E}">
        <p14:creationId xmlns:p14="http://schemas.microsoft.com/office/powerpoint/2010/main" val="3673552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60C4296-BFEE-0D02-5E4B-90CAF84376C8}"/>
              </a:ext>
            </a:extLst>
          </p:cNvPr>
          <p:cNvGrpSpPr/>
          <p:nvPr/>
        </p:nvGrpSpPr>
        <p:grpSpPr>
          <a:xfrm>
            <a:off x="-2" y="0"/>
            <a:ext cx="12192003" cy="6858000"/>
            <a:chOff x="-2" y="0"/>
            <a:chExt cx="12192003" cy="6858000"/>
          </a:xfrm>
        </p:grpSpPr>
        <p:grpSp>
          <p:nvGrpSpPr>
            <p:cNvPr id="11" name="Group 10">
              <a:extLst>
                <a:ext uri="{FF2B5EF4-FFF2-40B4-BE49-F238E27FC236}">
                  <a16:creationId xmlns:a16="http://schemas.microsoft.com/office/drawing/2014/main" id="{75085299-A95F-2B16-1ED4-56618DBC6143}"/>
                </a:ext>
              </a:extLst>
            </p:cNvPr>
            <p:cNvGrpSpPr/>
            <p:nvPr/>
          </p:nvGrpSpPr>
          <p:grpSpPr>
            <a:xfrm>
              <a:off x="-2" y="0"/>
              <a:ext cx="12192003" cy="6858000"/>
              <a:chOff x="-2" y="0"/>
              <a:chExt cx="12192003" cy="6858000"/>
            </a:xfrm>
          </p:grpSpPr>
          <p:pic>
            <p:nvPicPr>
              <p:cNvPr id="5" name="Picture 4">
                <a:extLst>
                  <a:ext uri="{FF2B5EF4-FFF2-40B4-BE49-F238E27FC236}">
                    <a16:creationId xmlns:a16="http://schemas.microsoft.com/office/drawing/2014/main" id="{F2B339E3-9C4A-2507-1734-9B815EE53E6C}"/>
                  </a:ext>
                </a:extLst>
              </p:cNvPr>
              <p:cNvPicPr>
                <a:picLocks noChangeAspect="1"/>
              </p:cNvPicPr>
              <p:nvPr/>
            </p:nvPicPr>
            <p:blipFill rotWithShape="1">
              <a:blip r:embed="rId3">
                <a:clrChange>
                  <a:clrFrom>
                    <a:srgbClr val="D3D3D3"/>
                  </a:clrFrom>
                  <a:clrTo>
                    <a:srgbClr val="D3D3D3">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rcRect r="1528"/>
              <a:stretch/>
            </p:blipFill>
            <p:spPr>
              <a:xfrm>
                <a:off x="-1" y="0"/>
                <a:ext cx="12192001" cy="2971482"/>
              </a:xfrm>
              <a:prstGeom prst="rect">
                <a:avLst/>
              </a:prstGeom>
            </p:spPr>
          </p:pic>
          <p:pic>
            <p:nvPicPr>
              <p:cNvPr id="6" name="Picture 5">
                <a:extLst>
                  <a:ext uri="{FF2B5EF4-FFF2-40B4-BE49-F238E27FC236}">
                    <a16:creationId xmlns:a16="http://schemas.microsoft.com/office/drawing/2014/main" id="{7C05882A-10A9-6442-8B07-707C1FA78CD1}"/>
                  </a:ext>
                </a:extLst>
              </p:cNvPr>
              <p:cNvPicPr>
                <a:picLocks noChangeAspect="1"/>
              </p:cNvPicPr>
              <p:nvPr/>
            </p:nvPicPr>
            <p:blipFill rotWithShape="1">
              <a:blip r:embed="rId5">
                <a:clrChange>
                  <a:clrFrom>
                    <a:srgbClr val="D3D3D3"/>
                  </a:clrFrom>
                  <a:clrTo>
                    <a:srgbClr val="D3D3D3">
                      <a:alpha val="0"/>
                    </a:srgbClr>
                  </a:clrTo>
                </a:clrChange>
                <a:duotone>
                  <a:schemeClr val="accent1">
                    <a:shade val="45000"/>
                    <a:satMod val="135000"/>
                  </a:schemeClr>
                  <a:prstClr val="white"/>
                </a:duotone>
              </a:blip>
              <a:srcRect r="1528"/>
              <a:stretch/>
            </p:blipFill>
            <p:spPr>
              <a:xfrm>
                <a:off x="-2" y="2971482"/>
                <a:ext cx="12192001" cy="2971482"/>
              </a:xfrm>
              <a:prstGeom prst="rect">
                <a:avLst/>
              </a:prstGeom>
            </p:spPr>
          </p:pic>
          <p:pic>
            <p:nvPicPr>
              <p:cNvPr id="7" name="Picture 6">
                <a:extLst>
                  <a:ext uri="{FF2B5EF4-FFF2-40B4-BE49-F238E27FC236}">
                    <a16:creationId xmlns:a16="http://schemas.microsoft.com/office/drawing/2014/main" id="{B16D17CE-16A9-37D1-C269-7D249A479039}"/>
                  </a:ext>
                </a:extLst>
              </p:cNvPr>
              <p:cNvPicPr>
                <a:picLocks noChangeAspect="1"/>
              </p:cNvPicPr>
              <p:nvPr/>
            </p:nvPicPr>
            <p:blipFill rotWithShape="1">
              <a:blip r:embed="rId5">
                <a:clrChange>
                  <a:clrFrom>
                    <a:srgbClr val="D3D3D3"/>
                  </a:clrFrom>
                  <a:clrTo>
                    <a:srgbClr val="D3D3D3">
                      <a:alpha val="0"/>
                    </a:srgbClr>
                  </a:clrTo>
                </a:clrChange>
                <a:duotone>
                  <a:schemeClr val="accent1">
                    <a:shade val="45000"/>
                    <a:satMod val="135000"/>
                  </a:schemeClr>
                  <a:prstClr val="white"/>
                </a:duotone>
              </a:blip>
              <a:srcRect r="1528"/>
              <a:stretch/>
            </p:blipFill>
            <p:spPr>
              <a:xfrm>
                <a:off x="0" y="3886518"/>
                <a:ext cx="12192001" cy="2971482"/>
              </a:xfrm>
              <a:prstGeom prst="rect">
                <a:avLst/>
              </a:prstGeom>
            </p:spPr>
          </p:pic>
        </p:grpSp>
        <p:pic>
          <p:nvPicPr>
            <p:cNvPr id="3" name="Picture 2" descr="Text&#10;&#10;Description automatically generated">
              <a:extLst>
                <a:ext uri="{FF2B5EF4-FFF2-40B4-BE49-F238E27FC236}">
                  <a16:creationId xmlns:a16="http://schemas.microsoft.com/office/drawing/2014/main" id="{22A4F296-2089-8B12-899A-7C508D28D22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76" b="99392" l="637" r="99500">
                          <a14:foregroundMark x1="27957" y1="27372" x2="27957" y2="27372"/>
                          <a14:foregroundMark x1="24181" y1="30170" x2="24181" y2="30170"/>
                          <a14:foregroundMark x1="5960" y1="52433" x2="6483" y2="52433"/>
                          <a14:foregroundMark x1="12375" y1="60584" x2="12693" y2="60584"/>
                          <a14:foregroundMark x1="16151" y1="70438" x2="16151" y2="70438"/>
                          <a14:foregroundMark x1="21429" y1="73723" x2="21429" y2="73723"/>
                          <a14:foregroundMark x1="24591" y1="69343" x2="24591" y2="69343"/>
                          <a14:foregroundMark x1="26729" y1="70438" x2="26729" y2="70438"/>
                          <a14:foregroundMark x1="24295" y1="51338" x2="24295" y2="51338"/>
                          <a14:foregroundMark x1="30687" y1="29562" x2="30687" y2="29562"/>
                          <a14:foregroundMark x1="33235" y1="25304" x2="33235" y2="25304"/>
                          <a14:foregroundMark x1="40878" y1="19221" x2="40878" y2="19221"/>
                          <a14:foregroundMark x1="44631" y1="23601" x2="44631" y2="23601"/>
                          <a14:foregroundMark x1="48089" y1="19221" x2="48089" y2="19221"/>
                          <a14:foregroundMark x1="50955" y1="26399" x2="50955" y2="26399"/>
                          <a14:foregroundMark x1="56142" y1="25304" x2="56142" y2="25304"/>
                          <a14:foregroundMark x1="61738" y1="23114" x2="61738" y2="23114"/>
                          <a14:foregroundMark x1="62034" y1="12165" x2="62034" y2="12165"/>
                          <a14:foregroundMark x1="64081" y1="22506" x2="64081" y2="22506"/>
                          <a14:foregroundMark x1="60510" y1="67762" x2="60510" y2="67762"/>
                          <a14:foregroundMark x1="63967" y1="68248" x2="63967" y2="68248"/>
                          <a14:foregroundMark x1="54823" y1="64964" x2="54823" y2="64964"/>
                          <a14:foregroundMark x1="52366" y1="64964" x2="52366" y2="64964"/>
                          <a14:foregroundMark x1="67539" y1="72628" x2="67539" y2="72628"/>
                          <a14:foregroundMark x1="73544" y1="70438" x2="73544" y2="70438"/>
                          <a14:foregroundMark x1="77912" y1="69343" x2="77912" y2="69343"/>
                          <a14:foregroundMark x1="81074" y1="69343" x2="81074" y2="69343"/>
                          <a14:foregroundMark x1="81074" y1="55231" x2="81074" y2="55231"/>
                          <a14:foregroundMark x1="83508" y1="68248" x2="83508" y2="68248"/>
                          <a14:foregroundMark x1="89627" y1="66667" x2="89627" y2="66667"/>
                          <a14:foregroundMark x1="94313" y1="65572" x2="94313" y2="65572"/>
                          <a14:foregroundMark x1="94813" y1="72628" x2="94813" y2="72628"/>
                          <a14:foregroundMark x1="94813" y1="84063" x2="94813" y2="84063"/>
                          <a14:foregroundMark x1="96656" y1="78102" x2="96656" y2="78102"/>
                          <a14:foregroundMark x1="59509" y1="24696" x2="59509" y2="24696"/>
                          <a14:foregroundMark x1="44950" y1="66058" x2="44950" y2="66058"/>
                          <a14:foregroundMark x1="39559" y1="72019" x2="39559" y2="72019"/>
                          <a14:foregroundMark x1="33439" y1="64477" x2="33439" y2="64477"/>
                          <a14:foregroundMark x1="30687" y1="17640" x2="30687" y2="17640"/>
                          <a14:foregroundMark x1="3935" y1="68856" x2="3935" y2="68856"/>
                          <a14:foregroundMark x1="81187" y1="30657" x2="81187" y2="30657"/>
                          <a14:foregroundMark x1="98385" y1="34550" x2="98385" y2="34550"/>
                          <a14:foregroundMark x1="98885" y1="92701" x2="98885" y2="92701"/>
                          <a14:foregroundMark x1="1706" y1="30900" x2="1706" y2="30900"/>
                          <a14:foregroundMark x1="3025" y1="30900" x2="3025" y2="30900"/>
                          <a14:foregroundMark x1="4709" y1="30900" x2="4709" y2="30900"/>
                          <a14:foregroundMark x1="6142" y1="30414" x2="6142" y2="30414"/>
                          <a14:foregroundMark x1="19859" y1="29927" x2="19859" y2="29927"/>
                          <a14:foregroundMark x1="69495" y1="47445" x2="69495" y2="47445"/>
                          <a14:foregroundMark x1="65605" y1="63139" x2="65605" y2="63139"/>
                          <a14:foregroundMark x1="73226" y1="21898" x2="73226" y2="21898"/>
                          <a14:foregroundMark x1="69404" y1="30900" x2="69404" y2="30900"/>
                          <a14:foregroundMark x1="26934" y1="11071" x2="27207" y2="11071"/>
                          <a14:foregroundMark x1="6847" y1="82482" x2="6847" y2="82482"/>
                          <a14:foregroundMark x1="1092" y1="35158" x2="1092" y2="35158"/>
                          <a14:foregroundMark x1="637" y1="38443" x2="637" y2="38443"/>
                          <a14:foregroundMark x1="637" y1="89538" x2="637" y2="89538"/>
                          <a14:foregroundMark x1="1274" y1="94282" x2="1274" y2="94282"/>
                          <a14:foregroundMark x1="52252" y1="99513" x2="52252" y2="99513"/>
                          <a14:foregroundMark x1="90560" y1="30414" x2="90560" y2="30414"/>
                          <a14:foregroundMark x1="79686" y1="30900" x2="79686" y2="30900"/>
                          <a14:foregroundMark x1="94108" y1="30900" x2="94108" y2="30900"/>
                          <a14:foregroundMark x1="99500" y1="40876" x2="99500" y2="40876"/>
                          <a14:foregroundMark x1="9577" y1="30900" x2="9577" y2="30900"/>
                          <a14:foregroundMark x1="2229" y1="97689" x2="2229" y2="97689"/>
                          <a14:foregroundMark x1="97998" y1="97689" x2="97998" y2="97689"/>
                          <a14:backgroundMark x1="10646" y1="5718" x2="10646" y2="5718"/>
                          <a14:backgroundMark x1="637" y1="96715" x2="637" y2="96715"/>
                          <a14:backgroundMark x1="37648" y1="67397" x2="37648" y2="67397"/>
                          <a14:backgroundMark x1="18426" y1="68248" x2="18699" y2="68735"/>
                          <a14:backgroundMark x1="42948" y1="71168" x2="42948" y2="71168"/>
                          <a14:backgroundMark x1="52957" y1="34672" x2="52957" y2="34672"/>
                          <a14:backgroundMark x1="53298" y1="24818" x2="53298" y2="24818"/>
                          <a14:backgroundMark x1="71884" y1="26156" x2="71884" y2="26156"/>
                          <a14:backgroundMark x1="70291" y1="67883" x2="70291" y2="67883"/>
                          <a14:backgroundMark x1="51456" y1="61192" x2="51456" y2="61192"/>
                        </a14:backgroundRemoval>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603657" y="2017136"/>
              <a:ext cx="8984686" cy="1680092"/>
            </a:xfrm>
            <a:prstGeom prst="rect">
              <a:avLst/>
            </a:prstGeom>
          </p:spPr>
        </p:pic>
      </p:grpSp>
      <p:sp>
        <p:nvSpPr>
          <p:cNvPr id="4" name="Subtitle 18">
            <a:extLst>
              <a:ext uri="{FF2B5EF4-FFF2-40B4-BE49-F238E27FC236}">
                <a16:creationId xmlns:a16="http://schemas.microsoft.com/office/drawing/2014/main" id="{495636FB-6D30-EE04-6AE3-44722C2CB717}"/>
              </a:ext>
            </a:extLst>
          </p:cNvPr>
          <p:cNvSpPr>
            <a:spLocks noGrp="1"/>
          </p:cNvSpPr>
          <p:nvPr>
            <p:ph type="subTitle" idx="4294967295"/>
          </p:nvPr>
        </p:nvSpPr>
        <p:spPr>
          <a:xfrm>
            <a:off x="2150266" y="3892799"/>
            <a:ext cx="7891463" cy="1069975"/>
          </a:xfrm>
          <a:noFill/>
        </p:spPr>
        <p:txBody>
          <a:bodyPr>
            <a:normAutofit/>
          </a:bodyPr>
          <a:lstStyle/>
          <a:p>
            <a:pPr marL="0" indent="0" algn="ctr">
              <a:spcBef>
                <a:spcPts val="0"/>
              </a:spcBef>
              <a:spcAft>
                <a:spcPts val="0"/>
              </a:spcAft>
              <a:buNone/>
            </a:pPr>
            <a:r>
              <a:rPr lang="en-US" sz="4000" b="1" dirty="0">
                <a:solidFill>
                  <a:srgbClr val="776876"/>
                </a:solidFill>
                <a:latin typeface="+mj-lt"/>
              </a:rPr>
              <a:t>Questions or Comments?</a:t>
            </a:r>
          </a:p>
        </p:txBody>
      </p:sp>
      <p:sp>
        <p:nvSpPr>
          <p:cNvPr id="10" name="Slide Number Placeholder 10">
            <a:extLst>
              <a:ext uri="{FF2B5EF4-FFF2-40B4-BE49-F238E27FC236}">
                <a16:creationId xmlns:a16="http://schemas.microsoft.com/office/drawing/2014/main" id="{5994CA4E-857B-ED57-D154-05A3DD4CB65F}"/>
              </a:ext>
            </a:extLst>
          </p:cNvPr>
          <p:cNvSpPr>
            <a:spLocks noGrp="1"/>
          </p:cNvSpPr>
          <p:nvPr>
            <p:ph type="sldNum" sz="quarter" idx="12"/>
          </p:nvPr>
        </p:nvSpPr>
        <p:spPr>
          <a:xfrm>
            <a:off x="11311128" y="6272784"/>
            <a:ext cx="64008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400" b="1" i="0" u="none" strike="noStrike" kern="1200" cap="none" spc="0" normalizeH="0" baseline="0" noProof="0" smtClean="0">
                <a:ln>
                  <a:noFill/>
                </a:ln>
                <a:solidFill>
                  <a:srgbClr val="FFFFFF"/>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400" b="1"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9217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94B8B0-C0E9-1612-031B-478161A93E4C}"/>
              </a:ext>
            </a:extLst>
          </p:cNvPr>
          <p:cNvSpPr>
            <a:spLocks noGrp="1"/>
          </p:cNvSpPr>
          <p:nvPr>
            <p:ph type="title"/>
          </p:nvPr>
        </p:nvSpPr>
        <p:spPr>
          <a:xfrm>
            <a:off x="1339794" y="1691640"/>
            <a:ext cx="4965339" cy="666549"/>
          </a:xfrm>
        </p:spPr>
        <p:txBody>
          <a:bodyPr/>
          <a:lstStyle/>
          <a:p>
            <a:pPr algn="ctr"/>
            <a:r>
              <a:rPr lang="en-US" dirty="0">
                <a:solidFill>
                  <a:srgbClr val="2B5192"/>
                </a:solidFill>
                <a:hlinkClick r:id="rId2">
                  <a:extLst>
                    <a:ext uri="{A12FA001-AC4F-418D-AE19-62706E023703}">
                      <ahyp:hlinkClr xmlns:ahyp="http://schemas.microsoft.com/office/drawing/2018/hyperlinkcolor" val="tx"/>
                    </a:ext>
                  </a:extLst>
                </a:hlinkClick>
              </a:rPr>
              <a:t>https://ukfcs.net/TCP-3</a:t>
            </a:r>
            <a:r>
              <a:rPr lang="en-US" dirty="0">
                <a:solidFill>
                  <a:srgbClr val="2B5192"/>
                </a:solidFill>
              </a:rPr>
              <a:t> </a:t>
            </a:r>
          </a:p>
        </p:txBody>
      </p:sp>
      <p:sp>
        <p:nvSpPr>
          <p:cNvPr id="4" name="Slide Number Placeholder 3">
            <a:extLst>
              <a:ext uri="{FF2B5EF4-FFF2-40B4-BE49-F238E27FC236}">
                <a16:creationId xmlns:a16="http://schemas.microsoft.com/office/drawing/2014/main" id="{C2AF85C7-BE01-E728-111C-C6AC2B7E76DC}"/>
              </a:ext>
            </a:extLst>
          </p:cNvPr>
          <p:cNvSpPr>
            <a:spLocks noGrp="1"/>
          </p:cNvSpPr>
          <p:nvPr>
            <p:ph type="sldNum" sz="quarter" idx="12"/>
          </p:nvPr>
        </p:nvSpPr>
        <p:spPr/>
        <p:txBody>
          <a:bodyPr/>
          <a:lstStyle/>
          <a:p>
            <a:fld id="{1DE7BCC8-2F6B-422E-A5E6-27A90A73B931}" type="slidenum">
              <a:rPr lang="en-US" smtClean="0"/>
              <a:t>15</a:t>
            </a:fld>
            <a:endParaRPr lang="en-US" dirty="0"/>
          </a:p>
        </p:txBody>
      </p:sp>
      <p:sp>
        <p:nvSpPr>
          <p:cNvPr id="13" name="Title 1">
            <a:extLst>
              <a:ext uri="{FF2B5EF4-FFF2-40B4-BE49-F238E27FC236}">
                <a16:creationId xmlns:a16="http://schemas.microsoft.com/office/drawing/2014/main" id="{4CC88D40-3FC3-1042-5E1C-1FCCF440AF61}"/>
              </a:ext>
            </a:extLst>
          </p:cNvPr>
          <p:cNvSpPr txBox="1">
            <a:spLocks/>
          </p:cNvSpPr>
          <p:nvPr/>
        </p:nvSpPr>
        <p:spPr>
          <a:xfrm>
            <a:off x="633636" y="470777"/>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000" dirty="0"/>
              <a:t>We value your feedback!</a:t>
            </a:r>
          </a:p>
        </p:txBody>
      </p:sp>
      <p:pic>
        <p:nvPicPr>
          <p:cNvPr id="1026" name="x_imageSelected0">
            <a:extLst>
              <a:ext uri="{FF2B5EF4-FFF2-40B4-BE49-F238E27FC236}">
                <a16:creationId xmlns:a16="http://schemas.microsoft.com/office/drawing/2014/main" id="{B66E9C11-B5E7-0DEE-31C0-2A35A9C8F4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063" y="2442412"/>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757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DCCB03-13B6-4353-BC60-776AAD9818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3">
            <a:extLst>
              <a:ext uri="{FF2B5EF4-FFF2-40B4-BE49-F238E27FC236}">
                <a16:creationId xmlns:a16="http://schemas.microsoft.com/office/drawing/2014/main" id="{485E4E0B-9388-436E-BDCD-7184D7837CFE}"/>
              </a:ext>
            </a:extLst>
          </p:cNvPr>
          <p:cNvSpPr txBox="1">
            <a:spLocks/>
          </p:cNvSpPr>
          <p:nvPr/>
        </p:nvSpPr>
        <p:spPr>
          <a:xfrm>
            <a:off x="11311128" y="6272784"/>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400" b="1" i="0" u="none" strike="noStrike" kern="1200" cap="none" spc="0" normalizeH="0" baseline="0" noProof="0" smtClean="0">
                <a:ln>
                  <a:noFill/>
                </a:ln>
                <a:solidFill>
                  <a:srgbClr val="FFFFFF"/>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400" b="1"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41BA41D7-D882-495E-E7A7-2012A152F4D1}"/>
              </a:ext>
            </a:extLst>
          </p:cNvPr>
          <p:cNvSpPr txBox="1"/>
          <p:nvPr/>
        </p:nvSpPr>
        <p:spPr>
          <a:xfrm>
            <a:off x="345143" y="1353710"/>
            <a:ext cx="6311122"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Nichole Huff, PhD, Extension Specialist for Family Finance and Resource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4A6"/>
                </a:solidFill>
                <a:effectLst/>
                <a:uLnTx/>
                <a:uFillTx/>
                <a:latin typeface="Avenir Next" panose="020B0503020202020204" pitchFamily="34" charset="0"/>
                <a:ea typeface="+mn-ea"/>
                <a:cs typeface="+mn-cs"/>
                <a:hlinkClick r:id="rId3">
                  <a:extLst>
                    <a:ext uri="{A12FA001-AC4F-418D-AE19-62706E023703}">
                      <ahyp:hlinkClr xmlns:ahyp="http://schemas.microsoft.com/office/drawing/2018/hyperlinkcolor" val="tx"/>
                    </a:ext>
                  </a:extLst>
                </a:hlinkClick>
              </a:rPr>
              <a:t>nichole.huff@uky.edu</a:t>
            </a:r>
            <a:r>
              <a:rPr kumimoji="0" lang="en-US" sz="1200" b="0" i="0" u="none" strike="noStrike" kern="1200" cap="none" spc="0" normalizeH="0" baseline="0" noProof="0" dirty="0">
                <a:ln>
                  <a:noFill/>
                </a:ln>
                <a:solidFill>
                  <a:srgbClr val="0054A6"/>
                </a:solidFill>
                <a:effectLst/>
                <a:uLnTx/>
                <a:uFillTx/>
                <a:latin typeface="Avenir Next" panose="020B0503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With contributing efforts provided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Tiyani Rodrigo and Miranda Bejda</a:t>
            </a:r>
          </a:p>
        </p:txBody>
      </p:sp>
      <p:pic>
        <p:nvPicPr>
          <p:cNvPr id="8" name="Picture 7" descr="A close up of a sign&#10;&#10;Description automatically generated">
            <a:extLst>
              <a:ext uri="{FF2B5EF4-FFF2-40B4-BE49-F238E27FC236}">
                <a16:creationId xmlns:a16="http://schemas.microsoft.com/office/drawing/2014/main" id="{25C38FCC-2BF1-9DAC-EA67-B8A77379FB3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45143" y="5121818"/>
            <a:ext cx="3958737" cy="1150966"/>
          </a:xfrm>
          <a:prstGeom prst="rect">
            <a:avLst/>
          </a:prstGeom>
        </p:spPr>
      </p:pic>
      <p:sp>
        <p:nvSpPr>
          <p:cNvPr id="10" name="TextBox 9">
            <a:extLst>
              <a:ext uri="{FF2B5EF4-FFF2-40B4-BE49-F238E27FC236}">
                <a16:creationId xmlns:a16="http://schemas.microsoft.com/office/drawing/2014/main" id="{C507A51A-CEE1-CD0F-3B80-9414126D2B04}"/>
              </a:ext>
            </a:extLst>
          </p:cNvPr>
          <p:cNvSpPr txBox="1"/>
          <p:nvPr/>
        </p:nvSpPr>
        <p:spPr>
          <a:xfrm>
            <a:off x="345143" y="3679129"/>
            <a:ext cx="5967963"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Copyright © 2023 for materials developed by University of Kentucky Cooperative Extension. This publication may be reproduced in portions or its entirety for educational or nonprofit purposes only. Permitted users shall give credit to the author(s) and include this copyright notice.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Educational programs of Kentucky Cooperative Extension serve all people regardless of economic or social status and will not discriminate on the basis of race, color, ethnic origin, national origin, creed, religion, political belief, sex, sexual orientation, gender identity, gender expression, pregnancy, marital status, genetic information, age, veteran status, or physical or mental disability. </a:t>
            </a:r>
          </a:p>
        </p:txBody>
      </p:sp>
    </p:spTree>
    <p:extLst>
      <p:ext uri="{BB962C8B-B14F-4D97-AF65-F5344CB8AC3E}">
        <p14:creationId xmlns:p14="http://schemas.microsoft.com/office/powerpoint/2010/main" val="1195304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45A3-26D4-4C95-96A1-9A389C3676B8}"/>
              </a:ext>
            </a:extLst>
          </p:cNvPr>
          <p:cNvSpPr>
            <a:spLocks noGrp="1"/>
          </p:cNvSpPr>
          <p:nvPr>
            <p:ph type="title"/>
          </p:nvPr>
        </p:nvSpPr>
        <p:spPr>
          <a:xfrm>
            <a:off x="398516" y="295275"/>
            <a:ext cx="11552692" cy="1609344"/>
          </a:xfrm>
        </p:spPr>
        <p:txBody>
          <a:bodyPr/>
          <a:lstStyle/>
          <a:p>
            <a:pPr algn="ctr"/>
            <a:r>
              <a:rPr lang="en-US" dirty="0"/>
              <a:t>Session Objectives</a:t>
            </a:r>
          </a:p>
        </p:txBody>
      </p:sp>
      <p:sp>
        <p:nvSpPr>
          <p:cNvPr id="11" name="Slide Number Placeholder 10">
            <a:extLst>
              <a:ext uri="{FF2B5EF4-FFF2-40B4-BE49-F238E27FC236}">
                <a16:creationId xmlns:a16="http://schemas.microsoft.com/office/drawing/2014/main" id="{831752A0-A672-4CD2-9859-29E932F1E6E7}"/>
              </a:ext>
            </a:extLst>
          </p:cNvPr>
          <p:cNvSpPr>
            <a:spLocks noGrp="1"/>
          </p:cNvSpPr>
          <p:nvPr>
            <p:ph type="sldNum" sz="quarter" idx="12"/>
          </p:nvPr>
        </p:nvSpPr>
        <p:spPr/>
        <p:txBody>
          <a:bodyPr/>
          <a:lstStyle/>
          <a:p>
            <a:fld id="{1DE7BCC8-2F6B-422E-A5E6-27A90A73B931}" type="slidenum">
              <a:rPr lang="en-US" smtClean="0"/>
              <a:t>2</a:t>
            </a:fld>
            <a:endParaRPr lang="en-US" dirty="0"/>
          </a:p>
        </p:txBody>
      </p:sp>
      <p:graphicFrame>
        <p:nvGraphicFramePr>
          <p:cNvPr id="8" name="Diagram 7">
            <a:extLst>
              <a:ext uri="{FF2B5EF4-FFF2-40B4-BE49-F238E27FC236}">
                <a16:creationId xmlns:a16="http://schemas.microsoft.com/office/drawing/2014/main" id="{723A35AE-7618-4A5D-A153-E772A665BB87}"/>
              </a:ext>
            </a:extLst>
          </p:cNvPr>
          <p:cNvGraphicFramePr/>
          <p:nvPr>
            <p:extLst>
              <p:ext uri="{D42A27DB-BD31-4B8C-83A1-F6EECF244321}">
                <p14:modId xmlns:p14="http://schemas.microsoft.com/office/powerpoint/2010/main" val="2084249680"/>
              </p:ext>
            </p:extLst>
          </p:nvPr>
        </p:nvGraphicFramePr>
        <p:xfrm>
          <a:off x="1491300" y="1904619"/>
          <a:ext cx="9209399" cy="4245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7372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C19136A-D88A-43F6-8F13-0788481BC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19C3617-80AC-45FB-9818-596FF63AB810}"/>
              </a:ext>
            </a:extLst>
          </p:cNvPr>
          <p:cNvSpPr txBox="1">
            <a:spLocks/>
          </p:cNvSpPr>
          <p:nvPr/>
        </p:nvSpPr>
        <p:spPr>
          <a:xfrm>
            <a:off x="4970109" y="484632"/>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400" dirty="0"/>
              <a:t>Passing on Possessions</a:t>
            </a:r>
          </a:p>
        </p:txBody>
      </p:sp>
      <p:pic>
        <p:nvPicPr>
          <p:cNvPr id="6" name="Graphic 5" descr="Blueprint with solid fill">
            <a:extLst>
              <a:ext uri="{FF2B5EF4-FFF2-40B4-BE49-F238E27FC236}">
                <a16:creationId xmlns:a16="http://schemas.microsoft.com/office/drawing/2014/main" id="{CDE45F34-E651-4114-80C2-32F5259FDD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6608" y="2011679"/>
            <a:ext cx="2834640" cy="2834640"/>
          </a:xfrm>
          <a:prstGeom prst="rect">
            <a:avLst/>
          </a:prstGeom>
        </p:spPr>
      </p:pic>
      <p:sp>
        <p:nvSpPr>
          <p:cNvPr id="3" name="Content Placeholder 2">
            <a:extLst>
              <a:ext uri="{FF2B5EF4-FFF2-40B4-BE49-F238E27FC236}">
                <a16:creationId xmlns:a16="http://schemas.microsoft.com/office/drawing/2014/main" id="{B9E7E31C-93F0-4566-8263-3AC8264B97DD}"/>
              </a:ext>
            </a:extLst>
          </p:cNvPr>
          <p:cNvSpPr>
            <a:spLocks noGrp="1"/>
          </p:cNvSpPr>
          <p:nvPr>
            <p:ph idx="1"/>
          </p:nvPr>
        </p:nvSpPr>
        <p:spPr>
          <a:xfrm>
            <a:off x="4970109" y="2121408"/>
            <a:ext cx="6730276" cy="4050792"/>
          </a:xfrm>
        </p:spPr>
        <p:txBody>
          <a:bodyPr vert="horz" lIns="91440" tIns="45720" rIns="91440" bIns="45720" rtlCol="0">
            <a:normAutofit/>
          </a:bodyPr>
          <a:lstStyle/>
          <a:p>
            <a:pPr>
              <a:spcBef>
                <a:spcPts val="0"/>
              </a:spcBef>
              <a:spcAft>
                <a:spcPts val="600"/>
              </a:spcAft>
            </a:pPr>
            <a:r>
              <a:rPr lang="en-US" sz="2600" dirty="0"/>
              <a:t>Think about one of your </a:t>
            </a:r>
            <a:r>
              <a:rPr lang="en-US" sz="2600" b="1" dirty="0"/>
              <a:t>cherished possessions</a:t>
            </a:r>
            <a:r>
              <a:rPr lang="en-US" sz="2600" dirty="0"/>
              <a:t> that you would like someone to inherit.</a:t>
            </a:r>
          </a:p>
          <a:p>
            <a:pPr>
              <a:spcBef>
                <a:spcPts val="0"/>
              </a:spcBef>
              <a:spcAft>
                <a:spcPts val="600"/>
              </a:spcAft>
            </a:pPr>
            <a:endParaRPr lang="en-US" sz="2600" dirty="0"/>
          </a:p>
          <a:p>
            <a:pPr>
              <a:spcBef>
                <a:spcPts val="0"/>
              </a:spcBef>
              <a:spcAft>
                <a:spcPts val="600"/>
              </a:spcAft>
            </a:pPr>
            <a:r>
              <a:rPr lang="en-US" sz="2600" dirty="0"/>
              <a:t>Is there a story behind it? </a:t>
            </a:r>
          </a:p>
          <a:p>
            <a:pPr marL="0" indent="0">
              <a:spcBef>
                <a:spcPts val="0"/>
              </a:spcBef>
              <a:spcAft>
                <a:spcPts val="600"/>
              </a:spcAft>
              <a:buNone/>
            </a:pPr>
            <a:r>
              <a:rPr lang="en-US" sz="2600" dirty="0"/>
              <a:t> </a:t>
            </a:r>
            <a:r>
              <a:rPr lang="en-US" sz="1800" dirty="0"/>
              <a:t> </a:t>
            </a:r>
            <a:r>
              <a:rPr lang="en-US" sz="2600" dirty="0"/>
              <a:t>What makes it </a:t>
            </a:r>
            <a:r>
              <a:rPr lang="en-US" sz="2600" b="1" dirty="0"/>
              <a:t>special</a:t>
            </a:r>
            <a:r>
              <a:rPr lang="en-US" sz="2600" dirty="0"/>
              <a:t>?</a:t>
            </a:r>
          </a:p>
          <a:p>
            <a:pPr marL="0" indent="0">
              <a:spcBef>
                <a:spcPts val="0"/>
              </a:spcBef>
              <a:spcAft>
                <a:spcPts val="600"/>
              </a:spcAft>
              <a:buNone/>
            </a:pPr>
            <a:endParaRPr lang="en-US" sz="2600" dirty="0"/>
          </a:p>
          <a:p>
            <a:pPr>
              <a:spcBef>
                <a:spcPts val="0"/>
              </a:spcBef>
              <a:spcAft>
                <a:spcPts val="600"/>
              </a:spcAft>
            </a:pPr>
            <a:r>
              <a:rPr lang="en-US" sz="2600" b="1" dirty="0"/>
              <a:t>Who</a:t>
            </a:r>
            <a:r>
              <a:rPr lang="en-US" sz="2600" dirty="0"/>
              <a:t> do you intend to receive it?</a:t>
            </a:r>
          </a:p>
        </p:txBody>
      </p:sp>
      <p:grpSp>
        <p:nvGrpSpPr>
          <p:cNvPr id="19" name="Group 18">
            <a:extLst>
              <a:ext uri="{FF2B5EF4-FFF2-40B4-BE49-F238E27FC236}">
                <a16:creationId xmlns:a16="http://schemas.microsoft.com/office/drawing/2014/main" id="{BE36AC96-F40E-47D6-9026-9E1399C76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 name="Oval 19">
              <a:extLst>
                <a:ext uri="{FF2B5EF4-FFF2-40B4-BE49-F238E27FC236}">
                  <a16:creationId xmlns:a16="http://schemas.microsoft.com/office/drawing/2014/main" id="{AE46513B-357D-43ED-9C08-38E7BE22A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F7E6C0C8-4BA7-4425-BE47-C7DE9E230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Slide Number Placeholder 11">
            <a:extLst>
              <a:ext uri="{FF2B5EF4-FFF2-40B4-BE49-F238E27FC236}">
                <a16:creationId xmlns:a16="http://schemas.microsoft.com/office/drawing/2014/main" id="{4A3B7BD8-2AAF-4A04-91D5-23CE0D5CA45F}"/>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DE7BCC8-2F6B-422E-A5E6-27A90A73B931}" type="slidenum">
              <a:rPr kumimoji="0" lang="en-US"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3</a:t>
            </a:fld>
            <a:endParaRPr kumimoji="0" lang="en-US" i="0" u="none" strike="noStrike" cap="none" spc="0" normalizeH="0" baseline="0" noProof="0" dirty="0">
              <a:ln>
                <a:noFill/>
              </a:ln>
              <a:effectLst/>
              <a:uLnTx/>
              <a:uFillTx/>
            </a:endParaRPr>
          </a:p>
        </p:txBody>
      </p:sp>
      <p:sp>
        <p:nvSpPr>
          <p:cNvPr id="9" name="Slide Number Placeholder 3">
            <a:extLst>
              <a:ext uri="{FF2B5EF4-FFF2-40B4-BE49-F238E27FC236}">
                <a16:creationId xmlns:a16="http://schemas.microsoft.com/office/drawing/2014/main" id="{55A54E48-7F5D-4EB6-88CF-88E8275174E2}"/>
              </a:ext>
            </a:extLst>
          </p:cNvPr>
          <p:cNvSpPr txBox="1">
            <a:spLocks/>
          </p:cNvSpPr>
          <p:nvPr/>
        </p:nvSpPr>
        <p:spPr>
          <a:xfrm>
            <a:off x="11305688"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1DE7BCC8-2F6B-422E-A5E6-27A90A73B931}" type="slidenum">
              <a:rPr lang="en-US" smtClean="0"/>
              <a:pPr>
                <a:spcAft>
                  <a:spcPts val="600"/>
                </a:spcAft>
              </a:pPr>
              <a:t>3</a:t>
            </a:fld>
            <a:endParaRPr lang="en-US" dirty="0"/>
          </a:p>
        </p:txBody>
      </p:sp>
    </p:spTree>
    <p:extLst>
      <p:ext uri="{BB962C8B-B14F-4D97-AF65-F5344CB8AC3E}">
        <p14:creationId xmlns:p14="http://schemas.microsoft.com/office/powerpoint/2010/main" val="1430294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BA6964-249A-42B6-A349-426A774A1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131AE07C-9186-49BA-8F8B-1EC0A93BA080}"/>
              </a:ext>
            </a:extLst>
          </p:cNvPr>
          <p:cNvSpPr txBox="1">
            <a:spLocks/>
          </p:cNvSpPr>
          <p:nvPr/>
        </p:nvSpPr>
        <p:spPr>
          <a:xfrm>
            <a:off x="382280" y="484632"/>
            <a:ext cx="6743844" cy="1231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000" dirty="0"/>
              <a:t>Deciding Who Gets What</a:t>
            </a:r>
          </a:p>
        </p:txBody>
      </p:sp>
      <p:sp>
        <p:nvSpPr>
          <p:cNvPr id="3" name="Content Placeholder 2">
            <a:extLst>
              <a:ext uri="{FF2B5EF4-FFF2-40B4-BE49-F238E27FC236}">
                <a16:creationId xmlns:a16="http://schemas.microsoft.com/office/drawing/2014/main" id="{E4B586E6-4856-4C99-B4B6-E032893BEC4A}"/>
              </a:ext>
            </a:extLst>
          </p:cNvPr>
          <p:cNvSpPr>
            <a:spLocks noGrp="1"/>
          </p:cNvSpPr>
          <p:nvPr>
            <p:ph idx="1"/>
          </p:nvPr>
        </p:nvSpPr>
        <p:spPr>
          <a:xfrm>
            <a:off x="382279" y="2011679"/>
            <a:ext cx="6743845" cy="4626229"/>
          </a:xfrm>
        </p:spPr>
        <p:txBody>
          <a:bodyPr vert="horz" lIns="91440" tIns="45720" rIns="91440" bIns="45720" rtlCol="0">
            <a:normAutofit/>
          </a:bodyPr>
          <a:lstStyle/>
          <a:p>
            <a:pPr>
              <a:lnSpc>
                <a:spcPct val="100000"/>
              </a:lnSpc>
              <a:spcBef>
                <a:spcPts val="0"/>
              </a:spcBef>
            </a:pPr>
            <a:r>
              <a:rPr lang="en-US" sz="2400" b="1" dirty="0"/>
              <a:t>Assets</a:t>
            </a:r>
            <a:r>
              <a:rPr lang="en-US" sz="2400" dirty="0"/>
              <a:t> are the items in your home.</a:t>
            </a:r>
          </a:p>
          <a:p>
            <a:pPr lvl="1">
              <a:lnSpc>
                <a:spcPct val="100000"/>
              </a:lnSpc>
              <a:spcBef>
                <a:spcPts val="0"/>
              </a:spcBef>
              <a:spcAft>
                <a:spcPts val="0"/>
              </a:spcAft>
            </a:pPr>
            <a:r>
              <a:rPr lang="en-US" sz="2000" dirty="0"/>
              <a:t>Some are </a:t>
            </a:r>
            <a:r>
              <a:rPr lang="en-US" sz="2000" u="sng" dirty="0"/>
              <a:t>cherished</a:t>
            </a:r>
            <a:r>
              <a:rPr lang="en-US" sz="2000" dirty="0"/>
              <a:t>, some are </a:t>
            </a:r>
            <a:r>
              <a:rPr lang="en-US" sz="2000" u="sng" dirty="0"/>
              <a:t>not.</a:t>
            </a:r>
          </a:p>
          <a:p>
            <a:pPr lvl="1">
              <a:lnSpc>
                <a:spcPct val="100000"/>
              </a:lnSpc>
              <a:spcBef>
                <a:spcPts val="0"/>
              </a:spcBef>
              <a:spcAft>
                <a:spcPts val="0"/>
              </a:spcAft>
            </a:pPr>
            <a:endParaRPr lang="en-US" sz="1600" dirty="0"/>
          </a:p>
          <a:p>
            <a:pPr lvl="1">
              <a:lnSpc>
                <a:spcPct val="100000"/>
              </a:lnSpc>
              <a:spcBef>
                <a:spcPts val="0"/>
              </a:spcBef>
              <a:spcAft>
                <a:spcPts val="0"/>
              </a:spcAft>
            </a:pPr>
            <a:endParaRPr lang="en-US" sz="1600" dirty="0"/>
          </a:p>
          <a:p>
            <a:pPr>
              <a:lnSpc>
                <a:spcPct val="100000"/>
              </a:lnSpc>
              <a:spcBef>
                <a:spcPts val="0"/>
              </a:spcBef>
            </a:pPr>
            <a:r>
              <a:rPr lang="en-US" sz="2400" dirty="0"/>
              <a:t>An </a:t>
            </a:r>
            <a:r>
              <a:rPr lang="en-US" sz="2400" b="1" dirty="0"/>
              <a:t>asset distribution plan </a:t>
            </a:r>
            <a:r>
              <a:rPr lang="en-US" sz="2400" dirty="0"/>
              <a:t>details how your assets will be distributed and disposed of upon your death.</a:t>
            </a:r>
          </a:p>
          <a:p>
            <a:pPr>
              <a:lnSpc>
                <a:spcPct val="100000"/>
              </a:lnSpc>
              <a:spcBef>
                <a:spcPts val="0"/>
              </a:spcBef>
            </a:pPr>
            <a:endParaRPr lang="en-US" sz="1600" dirty="0"/>
          </a:p>
          <a:p>
            <a:pPr>
              <a:lnSpc>
                <a:spcPct val="100000"/>
              </a:lnSpc>
              <a:spcBef>
                <a:spcPts val="0"/>
              </a:spcBef>
            </a:pPr>
            <a:endParaRPr lang="en-US" sz="1600" dirty="0"/>
          </a:p>
          <a:p>
            <a:pPr>
              <a:lnSpc>
                <a:spcPct val="100000"/>
              </a:lnSpc>
              <a:spcBef>
                <a:spcPts val="0"/>
              </a:spcBef>
            </a:pPr>
            <a:r>
              <a:rPr lang="en-US" sz="2400" dirty="0"/>
              <a:t>Your plan should include four columns:</a:t>
            </a:r>
          </a:p>
          <a:p>
            <a:pPr lvl="1">
              <a:lnSpc>
                <a:spcPct val="100000"/>
              </a:lnSpc>
              <a:spcBef>
                <a:spcPts val="0"/>
              </a:spcBef>
            </a:pPr>
            <a:r>
              <a:rPr lang="en-US" sz="2000" dirty="0"/>
              <a:t>Possession</a:t>
            </a:r>
          </a:p>
          <a:p>
            <a:pPr lvl="1">
              <a:lnSpc>
                <a:spcPct val="100000"/>
              </a:lnSpc>
              <a:spcBef>
                <a:spcPts val="0"/>
              </a:spcBef>
            </a:pPr>
            <a:r>
              <a:rPr lang="en-US" sz="2000" dirty="0"/>
              <a:t>Recipient</a:t>
            </a:r>
          </a:p>
          <a:p>
            <a:pPr lvl="1">
              <a:lnSpc>
                <a:spcPct val="100000"/>
              </a:lnSpc>
              <a:spcBef>
                <a:spcPts val="0"/>
              </a:spcBef>
            </a:pPr>
            <a:r>
              <a:rPr lang="en-US" sz="2000" dirty="0"/>
              <a:t>Reason</a:t>
            </a:r>
          </a:p>
          <a:p>
            <a:pPr lvl="1">
              <a:lnSpc>
                <a:spcPct val="100000"/>
              </a:lnSpc>
              <a:spcBef>
                <a:spcPts val="0"/>
              </a:spcBef>
            </a:pPr>
            <a:r>
              <a:rPr lang="en-US" sz="2000" dirty="0"/>
              <a:t>Distribution method</a:t>
            </a:r>
          </a:p>
        </p:txBody>
      </p:sp>
      <p:pic>
        <p:nvPicPr>
          <p:cNvPr id="7" name="Graphic 6" descr="List outline">
            <a:extLst>
              <a:ext uri="{FF2B5EF4-FFF2-40B4-BE49-F238E27FC236}">
                <a16:creationId xmlns:a16="http://schemas.microsoft.com/office/drawing/2014/main" id="{C412A73D-FCE2-864A-A6C3-7FE22ACC88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76488" y="2011679"/>
            <a:ext cx="2834640" cy="2834640"/>
          </a:xfrm>
          <a:prstGeom prst="rect">
            <a:avLst/>
          </a:prstGeom>
        </p:spPr>
      </p:pic>
      <p:sp>
        <p:nvSpPr>
          <p:cNvPr id="4" name="Slide Number Placeholder 3">
            <a:extLst>
              <a:ext uri="{FF2B5EF4-FFF2-40B4-BE49-F238E27FC236}">
                <a16:creationId xmlns:a16="http://schemas.microsoft.com/office/drawing/2014/main" id="{CEFEF01E-B69E-4680-8579-ADD01FC67883}"/>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1DE7BCC8-2F6B-422E-A5E6-27A90A73B931}" type="slidenum">
              <a:rPr lang="en-US" smtClean="0"/>
              <a:pPr>
                <a:spcAft>
                  <a:spcPts val="600"/>
                </a:spcAft>
              </a:pPr>
              <a:t>4</a:t>
            </a:fld>
            <a:endParaRPr lang="en-US" dirty="0"/>
          </a:p>
        </p:txBody>
      </p:sp>
      <p:grpSp>
        <p:nvGrpSpPr>
          <p:cNvPr id="22" name="Group 21">
            <a:extLst>
              <a:ext uri="{FF2B5EF4-FFF2-40B4-BE49-F238E27FC236}">
                <a16:creationId xmlns:a16="http://schemas.microsoft.com/office/drawing/2014/main" id="{BD0B695D-00F7-4E5A-8137-9A25014B6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3" name="Oval 22">
              <a:extLst>
                <a:ext uri="{FF2B5EF4-FFF2-40B4-BE49-F238E27FC236}">
                  <a16:creationId xmlns:a16="http://schemas.microsoft.com/office/drawing/2014/main" id="{7C0F04FA-7C78-4947-8588-A6CF8DA1E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51D67843-2635-4E72-B61A-4202F9E17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6" name="Slide Number Placeholder 6">
            <a:extLst>
              <a:ext uri="{FF2B5EF4-FFF2-40B4-BE49-F238E27FC236}">
                <a16:creationId xmlns:a16="http://schemas.microsoft.com/office/drawing/2014/main" id="{4FF3ABA2-C942-48D8-87FE-7625DE11FF6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0181"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 name="Slide Number Placeholder 3">
            <a:extLst>
              <a:ext uri="{FF2B5EF4-FFF2-40B4-BE49-F238E27FC236}">
                <a16:creationId xmlns:a16="http://schemas.microsoft.com/office/drawing/2014/main" id="{3E84948E-20DB-4E4D-9215-91E9F432866F}"/>
              </a:ext>
            </a:extLst>
          </p:cNvPr>
          <p:cNvSpPr txBox="1">
            <a:spLocks/>
          </p:cNvSpPr>
          <p:nvPr/>
        </p:nvSpPr>
        <p:spPr>
          <a:xfrm>
            <a:off x="11305688"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1DE7BCC8-2F6B-422E-A5E6-27A90A73B931}" type="slidenum">
              <a:rPr lang="en-US" smtClean="0"/>
              <a:pPr>
                <a:spcAft>
                  <a:spcPts val="600"/>
                </a:spcAft>
              </a:pPr>
              <a:t>4</a:t>
            </a:fld>
            <a:endParaRPr lang="en-US" dirty="0"/>
          </a:p>
        </p:txBody>
      </p:sp>
    </p:spTree>
    <p:extLst>
      <p:ext uri="{BB962C8B-B14F-4D97-AF65-F5344CB8AC3E}">
        <p14:creationId xmlns:p14="http://schemas.microsoft.com/office/powerpoint/2010/main" val="32386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D94AE3-B3A1-4BC2-A582-CC72A603C939}"/>
              </a:ext>
            </a:extLst>
          </p:cNvPr>
          <p:cNvSpPr txBox="1">
            <a:spLocks/>
          </p:cNvSpPr>
          <p:nvPr/>
        </p:nvSpPr>
        <p:spPr>
          <a:xfrm>
            <a:off x="8183524" y="1427629"/>
            <a:ext cx="2818417" cy="3357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lnSpc>
                <a:spcPct val="85000"/>
              </a:lnSpc>
              <a:spcAft>
                <a:spcPts val="600"/>
              </a:spcAft>
            </a:pPr>
            <a:r>
              <a:rPr lang="en-US" sz="3600" b="1" kern="1200" cap="none" baseline="0" dirty="0">
                <a:blipFill dpi="0" rotWithShape="1">
                  <a:blip r:embed="rId3"/>
                  <a:srcRect/>
                  <a:tile tx="6350" ty="-127000" sx="65000" sy="64000" flip="none" algn="tl"/>
                </a:blipFill>
                <a:latin typeface="+mj-lt"/>
                <a:ea typeface="+mj-ea"/>
                <a:cs typeface="+mj-cs"/>
              </a:rPr>
              <a:t>Asset Distribution Plan</a:t>
            </a:r>
          </a:p>
        </p:txBody>
      </p:sp>
      <p:pic>
        <p:nvPicPr>
          <p:cNvPr id="5" name="Picture 4">
            <a:extLst>
              <a:ext uri="{FF2B5EF4-FFF2-40B4-BE49-F238E27FC236}">
                <a16:creationId xmlns:a16="http://schemas.microsoft.com/office/drawing/2014/main" id="{DEB357DD-6155-D488-7AF3-94AD4BEE7142}"/>
              </a:ext>
            </a:extLst>
          </p:cNvPr>
          <p:cNvPicPr>
            <a:picLocks noChangeAspect="1"/>
          </p:cNvPicPr>
          <p:nvPr/>
        </p:nvPicPr>
        <p:blipFill>
          <a:blip r:embed="rId4"/>
          <a:stretch>
            <a:fillRect/>
          </a:stretch>
        </p:blipFill>
        <p:spPr>
          <a:xfrm>
            <a:off x="675518" y="637785"/>
            <a:ext cx="10840963" cy="5582429"/>
          </a:xfrm>
          <a:prstGeom prst="rect">
            <a:avLst/>
          </a:prstGeom>
        </p:spPr>
      </p:pic>
      <p:sp>
        <p:nvSpPr>
          <p:cNvPr id="20" name="Slide Number Placeholder 3">
            <a:extLst>
              <a:ext uri="{FF2B5EF4-FFF2-40B4-BE49-F238E27FC236}">
                <a16:creationId xmlns:a16="http://schemas.microsoft.com/office/drawing/2014/main" id="{5F37D0C1-A90C-4B49-83EF-5854B6FD1B40}"/>
              </a:ext>
            </a:extLst>
          </p:cNvPr>
          <p:cNvSpPr txBox="1">
            <a:spLocks/>
          </p:cNvSpPr>
          <p:nvPr/>
        </p:nvSpPr>
        <p:spPr>
          <a:xfrm>
            <a:off x="11305688"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1DE7BCC8-2F6B-422E-A5E6-27A90A73B931}" type="slidenum">
              <a:rPr lang="en-US" smtClean="0"/>
              <a:pPr>
                <a:spcAft>
                  <a:spcPts val="600"/>
                </a:spcAft>
              </a:pPr>
              <a:t>5</a:t>
            </a:fld>
            <a:endParaRPr lang="en-US" dirty="0"/>
          </a:p>
        </p:txBody>
      </p:sp>
    </p:spTree>
    <p:extLst>
      <p:ext uri="{BB962C8B-B14F-4D97-AF65-F5344CB8AC3E}">
        <p14:creationId xmlns:p14="http://schemas.microsoft.com/office/powerpoint/2010/main" val="527114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DCCB03-13B6-4353-BC60-776AAD981830}"/>
              </a:ext>
            </a:extLst>
          </p:cNvPr>
          <p:cNvSpPr>
            <a:spLocks noGrp="1"/>
          </p:cNvSpPr>
          <p:nvPr>
            <p:ph type="sldNum" sz="quarter" idx="12"/>
          </p:nvPr>
        </p:nvSpPr>
        <p:spPr/>
        <p:txBody>
          <a:bodyPr/>
          <a:lstStyle/>
          <a:p>
            <a:fld id="{1DE7BCC8-2F6B-422E-A5E6-27A90A73B931}" type="slidenum">
              <a:rPr lang="en-US" smtClean="0"/>
              <a:t>6</a:t>
            </a:fld>
            <a:endParaRPr lang="en-US" dirty="0"/>
          </a:p>
        </p:txBody>
      </p:sp>
      <p:sp>
        <p:nvSpPr>
          <p:cNvPr id="7" name="Title 1">
            <a:extLst>
              <a:ext uri="{FF2B5EF4-FFF2-40B4-BE49-F238E27FC236}">
                <a16:creationId xmlns:a16="http://schemas.microsoft.com/office/drawing/2014/main" id="{BD48ADAF-00C6-4646-97ED-95A3318D343C}"/>
              </a:ext>
            </a:extLst>
          </p:cNvPr>
          <p:cNvSpPr txBox="1">
            <a:spLocks/>
          </p:cNvSpPr>
          <p:nvPr/>
        </p:nvSpPr>
        <p:spPr>
          <a:xfrm>
            <a:off x="398516" y="295275"/>
            <a:ext cx="11552692"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dirty="0"/>
              <a:t>Methods of Asset Distribution</a:t>
            </a:r>
          </a:p>
        </p:txBody>
      </p:sp>
      <p:graphicFrame>
        <p:nvGraphicFramePr>
          <p:cNvPr id="2" name="Diagram 1">
            <a:extLst>
              <a:ext uri="{FF2B5EF4-FFF2-40B4-BE49-F238E27FC236}">
                <a16:creationId xmlns:a16="http://schemas.microsoft.com/office/drawing/2014/main" id="{77814586-F807-BB94-7389-910F09A8734F}"/>
              </a:ext>
            </a:extLst>
          </p:cNvPr>
          <p:cNvGraphicFramePr/>
          <p:nvPr>
            <p:extLst>
              <p:ext uri="{D42A27DB-BD31-4B8C-83A1-F6EECF244321}">
                <p14:modId xmlns:p14="http://schemas.microsoft.com/office/powerpoint/2010/main" val="3965352770"/>
              </p:ext>
            </p:extLst>
          </p:nvPr>
        </p:nvGraphicFramePr>
        <p:xfrm>
          <a:off x="2815590" y="2217420"/>
          <a:ext cx="6560820" cy="3920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9317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C19136A-D88A-43F6-8F13-0788481BC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85FBEBC-DC23-48AD-92F5-1396AE698078}"/>
              </a:ext>
            </a:extLst>
          </p:cNvPr>
          <p:cNvSpPr txBox="1">
            <a:spLocks/>
          </p:cNvSpPr>
          <p:nvPr/>
        </p:nvSpPr>
        <p:spPr>
          <a:xfrm>
            <a:off x="5128648" y="402335"/>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dirty="0"/>
              <a:t>Legal Considerations</a:t>
            </a:r>
          </a:p>
        </p:txBody>
      </p:sp>
      <p:pic>
        <p:nvPicPr>
          <p:cNvPr id="9" name="Graphic 8" descr="Court outline">
            <a:extLst>
              <a:ext uri="{FF2B5EF4-FFF2-40B4-BE49-F238E27FC236}">
                <a16:creationId xmlns:a16="http://schemas.microsoft.com/office/drawing/2014/main" id="{2DDF85C3-01EE-8C16-2A65-BAECBD6E04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8319" y="2011679"/>
            <a:ext cx="2834640" cy="2834640"/>
          </a:xfrm>
          <a:prstGeom prst="rect">
            <a:avLst/>
          </a:prstGeom>
        </p:spPr>
      </p:pic>
      <p:sp>
        <p:nvSpPr>
          <p:cNvPr id="8" name="Content Placeholder 2">
            <a:extLst>
              <a:ext uri="{FF2B5EF4-FFF2-40B4-BE49-F238E27FC236}">
                <a16:creationId xmlns:a16="http://schemas.microsoft.com/office/drawing/2014/main" id="{3A8A9273-8B89-4120-ADA7-E1503A863416}"/>
              </a:ext>
            </a:extLst>
          </p:cNvPr>
          <p:cNvSpPr>
            <a:spLocks noGrp="1"/>
          </p:cNvSpPr>
          <p:nvPr>
            <p:ph idx="1"/>
          </p:nvPr>
        </p:nvSpPr>
        <p:spPr>
          <a:xfrm>
            <a:off x="4970109" y="2121408"/>
            <a:ext cx="6730276" cy="4050792"/>
          </a:xfrm>
        </p:spPr>
        <p:txBody>
          <a:bodyPr vert="horz" lIns="91440" tIns="45720" rIns="91440" bIns="45720" rtlCol="0">
            <a:normAutofit/>
          </a:bodyPr>
          <a:lstStyle/>
          <a:p>
            <a:pPr lvl="1">
              <a:lnSpc>
                <a:spcPct val="100000"/>
              </a:lnSpc>
              <a:spcBef>
                <a:spcPts val="0"/>
              </a:spcBef>
              <a:spcAft>
                <a:spcPts val="0"/>
              </a:spcAft>
            </a:pPr>
            <a:r>
              <a:rPr lang="en-US" sz="2350" dirty="0"/>
              <a:t>Ensure your method is </a:t>
            </a:r>
            <a:r>
              <a:rPr lang="en-US" sz="2350" b="1" dirty="0"/>
              <a:t>legal</a:t>
            </a:r>
            <a:r>
              <a:rPr lang="en-US" sz="2350" dirty="0"/>
              <a:t> in Kentucky and complies with estate tax laws</a:t>
            </a:r>
            <a:br>
              <a:rPr lang="en-US" sz="2350" dirty="0"/>
            </a:br>
            <a:endParaRPr lang="en-US" sz="2350" dirty="0"/>
          </a:p>
          <a:p>
            <a:pPr lvl="1">
              <a:lnSpc>
                <a:spcPct val="100000"/>
              </a:lnSpc>
              <a:spcBef>
                <a:spcPts val="0"/>
              </a:spcBef>
              <a:spcAft>
                <a:spcPts val="0"/>
              </a:spcAft>
            </a:pPr>
            <a:r>
              <a:rPr lang="en-US" sz="2350" b="1" dirty="0"/>
              <a:t>Labeling</a:t>
            </a:r>
            <a:r>
              <a:rPr lang="en-US" sz="2350" dirty="0"/>
              <a:t> may not be legally binding</a:t>
            </a:r>
            <a:br>
              <a:rPr lang="en-US" sz="2350" dirty="0"/>
            </a:br>
            <a:endParaRPr lang="en-US" sz="2350" dirty="0"/>
          </a:p>
          <a:p>
            <a:pPr lvl="1">
              <a:lnSpc>
                <a:spcPct val="100000"/>
              </a:lnSpc>
              <a:spcBef>
                <a:spcPts val="0"/>
              </a:spcBef>
              <a:spcAft>
                <a:spcPts val="0"/>
              </a:spcAft>
            </a:pPr>
            <a:r>
              <a:rPr lang="en-US" sz="2350" dirty="0"/>
              <a:t>Have an appraiser estimate the </a:t>
            </a:r>
            <a:r>
              <a:rPr lang="en-US" sz="2350" b="1" dirty="0"/>
              <a:t>worth</a:t>
            </a:r>
            <a:r>
              <a:rPr lang="en-US" sz="2350" dirty="0"/>
              <a:t> of valuable items</a:t>
            </a:r>
            <a:br>
              <a:rPr lang="en-US" sz="2350" dirty="0"/>
            </a:br>
            <a:endParaRPr lang="en-US" sz="2350" dirty="0"/>
          </a:p>
          <a:p>
            <a:pPr lvl="1">
              <a:lnSpc>
                <a:spcPct val="100000"/>
              </a:lnSpc>
              <a:spcBef>
                <a:spcPts val="0"/>
              </a:spcBef>
              <a:spcAft>
                <a:spcPts val="0"/>
              </a:spcAft>
            </a:pPr>
            <a:r>
              <a:rPr lang="en-US" sz="2350" b="1" dirty="0"/>
              <a:t>Consult</a:t>
            </a:r>
            <a:r>
              <a:rPr lang="en-US" sz="2350" dirty="0"/>
              <a:t> an estate planner or attorney</a:t>
            </a:r>
          </a:p>
        </p:txBody>
      </p:sp>
      <p:grpSp>
        <p:nvGrpSpPr>
          <p:cNvPr id="35" name="Group 34">
            <a:extLst>
              <a:ext uri="{FF2B5EF4-FFF2-40B4-BE49-F238E27FC236}">
                <a16:creationId xmlns:a16="http://schemas.microsoft.com/office/drawing/2014/main" id="{BE36AC96-F40E-47D6-9026-9E1399C76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6" name="Oval 35">
              <a:extLst>
                <a:ext uri="{FF2B5EF4-FFF2-40B4-BE49-F238E27FC236}">
                  <a16:creationId xmlns:a16="http://schemas.microsoft.com/office/drawing/2014/main" id="{AE46513B-357D-43ED-9C08-38E7BE22A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7" name="Oval 36">
              <a:extLst>
                <a:ext uri="{FF2B5EF4-FFF2-40B4-BE49-F238E27FC236}">
                  <a16:creationId xmlns:a16="http://schemas.microsoft.com/office/drawing/2014/main" id="{F7E6C0C8-4BA7-4425-BE47-C7DE9E230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8CDCCB03-13B6-4353-BC60-776AAD981830}"/>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1DE7BCC8-2F6B-422E-A5E6-27A90A73B931}" type="slidenum">
              <a:rPr lang="en-US" smtClean="0"/>
              <a:pPr>
                <a:spcAft>
                  <a:spcPts val="600"/>
                </a:spcAft>
              </a:pPr>
              <a:t>7</a:t>
            </a:fld>
            <a:endParaRPr lang="en-US" dirty="0"/>
          </a:p>
        </p:txBody>
      </p:sp>
    </p:spTree>
    <p:extLst>
      <p:ext uri="{BB962C8B-B14F-4D97-AF65-F5344CB8AC3E}">
        <p14:creationId xmlns:p14="http://schemas.microsoft.com/office/powerpoint/2010/main" val="3839659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71388DE-75F0-45BC-B89C-BE5DEC4F2272}"/>
              </a:ext>
            </a:extLst>
          </p:cNvPr>
          <p:cNvGraphicFramePr>
            <a:graphicFrameLocks noGrp="1"/>
          </p:cNvGraphicFramePr>
          <p:nvPr>
            <p:ph idx="1"/>
            <p:extLst>
              <p:ext uri="{D42A27DB-BD31-4B8C-83A1-F6EECF244321}">
                <p14:modId xmlns:p14="http://schemas.microsoft.com/office/powerpoint/2010/main" val="24753744"/>
              </p:ext>
            </p:extLst>
          </p:nvPr>
        </p:nvGraphicFramePr>
        <p:xfrm>
          <a:off x="845820" y="1691640"/>
          <a:ext cx="10835640"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4D872BBB-4F9F-46AB-9731-EB9A2D728D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9ECB76C6-32F9-49AB-8D24-EDFCEC04C00A}"/>
              </a:ext>
            </a:extLst>
          </p:cNvPr>
          <p:cNvSpPr txBox="1">
            <a:spLocks/>
          </p:cNvSpPr>
          <p:nvPr/>
        </p:nvSpPr>
        <p:spPr>
          <a:xfrm>
            <a:off x="398516" y="295275"/>
            <a:ext cx="11552692"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dirty="0"/>
              <a:t>Personal Distribution</a:t>
            </a:r>
          </a:p>
        </p:txBody>
      </p:sp>
      <p:sp>
        <p:nvSpPr>
          <p:cNvPr id="8" name="Slide Number Placeholder 3">
            <a:extLst>
              <a:ext uri="{FF2B5EF4-FFF2-40B4-BE49-F238E27FC236}">
                <a16:creationId xmlns:a16="http://schemas.microsoft.com/office/drawing/2014/main" id="{85CC1D14-C73A-4845-8500-95BBE079A772}"/>
              </a:ext>
            </a:extLst>
          </p:cNvPr>
          <p:cNvSpPr txBox="1">
            <a:spLocks/>
          </p:cNvSpPr>
          <p:nvPr/>
        </p:nvSpPr>
        <p:spPr>
          <a:xfrm>
            <a:off x="11311128"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E7BCC8-2F6B-422E-A5E6-27A90A73B931}" type="slidenum">
              <a:rPr lang="en-US" smtClean="0"/>
              <a:pPr/>
              <a:t>8</a:t>
            </a:fld>
            <a:endParaRPr lang="en-US" dirty="0"/>
          </a:p>
        </p:txBody>
      </p:sp>
    </p:spTree>
    <p:extLst>
      <p:ext uri="{BB962C8B-B14F-4D97-AF65-F5344CB8AC3E}">
        <p14:creationId xmlns:p14="http://schemas.microsoft.com/office/powerpoint/2010/main" val="1764003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71388DE-75F0-45BC-B89C-BE5DEC4F2272}"/>
              </a:ext>
            </a:extLst>
          </p:cNvPr>
          <p:cNvGraphicFramePr>
            <a:graphicFrameLocks noGrp="1"/>
          </p:cNvGraphicFramePr>
          <p:nvPr>
            <p:ph idx="1"/>
            <p:extLst>
              <p:ext uri="{D42A27DB-BD31-4B8C-83A1-F6EECF244321}">
                <p14:modId xmlns:p14="http://schemas.microsoft.com/office/powerpoint/2010/main" val="885782844"/>
              </p:ext>
            </p:extLst>
          </p:nvPr>
        </p:nvGraphicFramePr>
        <p:xfrm>
          <a:off x="845820" y="1691640"/>
          <a:ext cx="10835640"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4D872BBB-4F9F-46AB-9731-EB9A2D728D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9ECB76C6-32F9-49AB-8D24-EDFCEC04C00A}"/>
              </a:ext>
            </a:extLst>
          </p:cNvPr>
          <p:cNvSpPr txBox="1">
            <a:spLocks/>
          </p:cNvSpPr>
          <p:nvPr/>
        </p:nvSpPr>
        <p:spPr>
          <a:xfrm>
            <a:off x="398516" y="295275"/>
            <a:ext cx="11552692"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dirty="0"/>
              <a:t>Private Distribution</a:t>
            </a:r>
          </a:p>
        </p:txBody>
      </p:sp>
      <p:sp>
        <p:nvSpPr>
          <p:cNvPr id="8" name="Slide Number Placeholder 3">
            <a:extLst>
              <a:ext uri="{FF2B5EF4-FFF2-40B4-BE49-F238E27FC236}">
                <a16:creationId xmlns:a16="http://schemas.microsoft.com/office/drawing/2014/main" id="{85CC1D14-C73A-4845-8500-95BBE079A772}"/>
              </a:ext>
            </a:extLst>
          </p:cNvPr>
          <p:cNvSpPr txBox="1">
            <a:spLocks/>
          </p:cNvSpPr>
          <p:nvPr/>
        </p:nvSpPr>
        <p:spPr>
          <a:xfrm>
            <a:off x="11311128"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E7BCC8-2F6B-422E-A5E6-27A90A73B931}" type="slidenum">
              <a:rPr lang="en-US" smtClean="0"/>
              <a:pPr/>
              <a:t>9</a:t>
            </a:fld>
            <a:endParaRPr lang="en-US" dirty="0"/>
          </a:p>
        </p:txBody>
      </p:sp>
    </p:spTree>
    <p:extLst>
      <p:ext uri="{BB962C8B-B14F-4D97-AF65-F5344CB8AC3E}">
        <p14:creationId xmlns:p14="http://schemas.microsoft.com/office/powerpoint/2010/main" val="29945593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FE8B0B433B2E43916FC2E79D4B3FCB" ma:contentTypeVersion="11" ma:contentTypeDescription="Create a new document." ma:contentTypeScope="" ma:versionID="0692961171b6530f4448d34eea2aae88">
  <xsd:schema xmlns:xsd="http://www.w3.org/2001/XMLSchema" xmlns:xs="http://www.w3.org/2001/XMLSchema" xmlns:p="http://schemas.microsoft.com/office/2006/metadata/properties" xmlns:ns2="bd58002b-79a8-41d6-9579-50e27c09aa2b" xmlns:ns3="afd23772-92b8-4bb9-bb06-badd702e6f51" targetNamespace="http://schemas.microsoft.com/office/2006/metadata/properties" ma:root="true" ma:fieldsID="ed2f600126267825d6101ba8e4b78502" ns2:_="" ns3:_="">
    <xsd:import namespace="bd58002b-79a8-41d6-9579-50e27c09aa2b"/>
    <xsd:import namespace="afd23772-92b8-4bb9-bb06-badd702e6f5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58002b-79a8-41d6-9579-50e27c09a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d23772-92b8-4bb9-bb06-badd702e6f5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0d1e780-3db6-4f4a-b6bf-7a300257734b}" ma:internalName="TaxCatchAll" ma:showField="CatchAllData" ma:web="afd23772-92b8-4bb9-bb06-badd702e6f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d58002b-79a8-41d6-9579-50e27c09aa2b">
      <Terms xmlns="http://schemas.microsoft.com/office/infopath/2007/PartnerControls"/>
    </lcf76f155ced4ddcb4097134ff3c332f>
    <TaxCatchAll xmlns="afd23772-92b8-4bb9-bb06-badd702e6f51" xsi:nil="true"/>
  </documentManagement>
</p:properties>
</file>

<file path=customXml/itemProps1.xml><?xml version="1.0" encoding="utf-8"?>
<ds:datastoreItem xmlns:ds="http://schemas.openxmlformats.org/officeDocument/2006/customXml" ds:itemID="{7BC49AC1-822E-4511-8F8A-5C9AA7C507DB}">
  <ds:schemaRefs>
    <ds:schemaRef ds:uri="http://schemas.microsoft.com/sharepoint/v3/contenttype/forms"/>
  </ds:schemaRefs>
</ds:datastoreItem>
</file>

<file path=customXml/itemProps2.xml><?xml version="1.0" encoding="utf-8"?>
<ds:datastoreItem xmlns:ds="http://schemas.openxmlformats.org/officeDocument/2006/customXml" ds:itemID="{BCA8150F-B474-4E5C-AD82-52DF27884E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58002b-79a8-41d6-9579-50e27c09aa2b"/>
    <ds:schemaRef ds:uri="afd23772-92b8-4bb9-bb06-badd702e6f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B91CFF-DCBD-4F18-BE79-8FC6CE32E8AA}">
  <ds:schemaRefs>
    <ds:schemaRef ds:uri="bd58002b-79a8-41d6-9579-50e27c09aa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afd23772-92b8-4bb9-bb06-badd702e6f51"/>
  </ds:schemaRefs>
</ds:datastoreItem>
</file>

<file path=docProps/app.xml><?xml version="1.0" encoding="utf-8"?>
<Properties xmlns="http://schemas.openxmlformats.org/officeDocument/2006/extended-properties" xmlns:vt="http://schemas.openxmlformats.org/officeDocument/2006/docPropsVTypes">
  <TotalTime>421</TotalTime>
  <Words>544</Words>
  <Application>Microsoft Macintosh PowerPoint</Application>
  <PresentationFormat>Widescreen</PresentationFormat>
  <Paragraphs>123</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Avenir Next</vt:lpstr>
      <vt:lpstr>Bookman Old Style</vt:lpstr>
      <vt:lpstr>Calibri</vt:lpstr>
      <vt:lpstr>Century Gothic</vt:lpstr>
      <vt:lpstr>Courier New</vt:lpstr>
      <vt:lpstr>Rockwell Extra Bold</vt:lpstr>
      <vt:lpstr>Wingdings</vt:lpstr>
      <vt:lpstr>Wood Type</vt:lpstr>
      <vt:lpstr>PowerPoint Presentation</vt:lpstr>
      <vt:lpstr>Session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https://ukfcs.net/TCP-3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Bejda</dc:creator>
  <cp:lastModifiedBy>Thompson, Kelli K.</cp:lastModifiedBy>
  <cp:revision>4</cp:revision>
  <cp:lastPrinted>2022-05-09T14:13:18Z</cp:lastPrinted>
  <dcterms:created xsi:type="dcterms:W3CDTF">2021-12-10T05:00:47Z</dcterms:created>
  <dcterms:modified xsi:type="dcterms:W3CDTF">2023-01-17T15:26:59Z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0x010100FFFE8B0B433B2E43916FC2E79D4B3FCB</vt:lpwstr>
  </property>
</Properties>
</file>