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4"/>
  </p:notesMasterIdLst>
  <p:sldIdLst>
    <p:sldId id="427" r:id="rId5"/>
    <p:sldId id="258" r:id="rId6"/>
    <p:sldId id="421" r:id="rId7"/>
    <p:sldId id="261" r:id="rId8"/>
    <p:sldId id="270" r:id="rId9"/>
    <p:sldId id="415" r:id="rId10"/>
    <p:sldId id="263" r:id="rId11"/>
    <p:sldId id="262" r:id="rId12"/>
    <p:sldId id="416" r:id="rId13"/>
    <p:sldId id="417" r:id="rId14"/>
    <p:sldId id="418" r:id="rId15"/>
    <p:sldId id="419" r:id="rId16"/>
    <p:sldId id="404" r:id="rId17"/>
    <p:sldId id="405" r:id="rId18"/>
    <p:sldId id="420" r:id="rId19"/>
    <p:sldId id="422" r:id="rId20"/>
    <p:sldId id="426" r:id="rId21"/>
    <p:sldId id="428" r:id="rId22"/>
    <p:sldId id="424"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C2C"/>
    <a:srgbClr val="2A5192"/>
    <a:srgbClr val="A37F5E"/>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5726C9-335D-448D-9EBD-52CB6C9237C3}" v="81" dt="2023-01-09T23:40:00.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419" autoAdjust="0"/>
    <p:restoredTop sz="89116" autoAdjust="0"/>
  </p:normalViewPr>
  <p:slideViewPr>
    <p:cSldViewPr snapToGrid="0">
      <p:cViewPr varScale="1">
        <p:scale>
          <a:sx n="113" d="100"/>
          <a:sy n="113" d="100"/>
        </p:scale>
        <p:origin x="20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jda, Miranda L." userId="S::mlbe240@uky.edu::9f6caca1-07ba-4e99-b6f0-97c452ea0743" providerId="AD" clId="Web-{5D5A4735-5625-4FE1-A22C-5465335FD043}"/>
    <pc:docChg chg="modSld">
      <pc:chgData name="Bejda, Miranda L." userId="S::mlbe240@uky.edu::9f6caca1-07ba-4e99-b6f0-97c452ea0743" providerId="AD" clId="Web-{5D5A4735-5625-4FE1-A22C-5465335FD043}" dt="2022-05-29T19:36:06.947" v="1" actId="20577"/>
      <pc:docMkLst>
        <pc:docMk/>
      </pc:docMkLst>
      <pc:sldChg chg="modSp">
        <pc:chgData name="Bejda, Miranda L." userId="S::mlbe240@uky.edu::9f6caca1-07ba-4e99-b6f0-97c452ea0743" providerId="AD" clId="Web-{5D5A4735-5625-4FE1-A22C-5465335FD043}" dt="2022-05-29T19:36:06.947" v="1" actId="20577"/>
        <pc:sldMkLst>
          <pc:docMk/>
          <pc:sldMk cId="3648408297" sldId="414"/>
        </pc:sldMkLst>
        <pc:spChg chg="mod">
          <ac:chgData name="Bejda, Miranda L." userId="S::mlbe240@uky.edu::9f6caca1-07ba-4e99-b6f0-97c452ea0743" providerId="AD" clId="Web-{5D5A4735-5625-4FE1-A22C-5465335FD043}" dt="2022-05-29T19:36:06.947" v="1" actId="20577"/>
          <ac:spMkLst>
            <pc:docMk/>
            <pc:sldMk cId="3648408297" sldId="414"/>
            <ac:spMk id="18" creationId="{7F1C1DC8-8566-416D-A699-06A29F45B578}"/>
          </ac:spMkLst>
        </pc:spChg>
      </pc:sldChg>
    </pc:docChg>
  </pc:docChgLst>
  <pc:docChgLst>
    <pc:chgData name="Bejda, Miranda L." userId="S::mlbe240@uky.edu::9f6caca1-07ba-4e99-b6f0-97c452ea0743" providerId="AD" clId="Web-{6359F0D1-AE21-4BB3-96DB-83D57CD9D1B9}"/>
    <pc:docChg chg="addSld modSld sldOrd">
      <pc:chgData name="Bejda, Miranda L." userId="S::mlbe240@uky.edu::9f6caca1-07ba-4e99-b6f0-97c452ea0743" providerId="AD" clId="Web-{6359F0D1-AE21-4BB3-96DB-83D57CD9D1B9}" dt="2022-05-29T02:52:04.996" v="27" actId="1076"/>
      <pc:docMkLst>
        <pc:docMk/>
      </pc:docMkLst>
      <pc:sldChg chg="modSp">
        <pc:chgData name="Bejda, Miranda L." userId="S::mlbe240@uky.edu::9f6caca1-07ba-4e99-b6f0-97c452ea0743" providerId="AD" clId="Web-{6359F0D1-AE21-4BB3-96DB-83D57CD9D1B9}" dt="2022-05-29T02:50:44.807" v="15" actId="20577"/>
        <pc:sldMkLst>
          <pc:docMk/>
          <pc:sldMk cId="69884130" sldId="420"/>
        </pc:sldMkLst>
        <pc:spChg chg="mod">
          <ac:chgData name="Bejda, Miranda L." userId="S::mlbe240@uky.edu::9f6caca1-07ba-4e99-b6f0-97c452ea0743" providerId="AD" clId="Web-{6359F0D1-AE21-4BB3-96DB-83D57CD9D1B9}" dt="2022-05-29T02:50:44.807" v="15" actId="20577"/>
          <ac:spMkLst>
            <pc:docMk/>
            <pc:sldMk cId="69884130" sldId="420"/>
            <ac:spMk id="3" creationId="{E4B586E6-4856-4C99-B4B6-E032893BEC4A}"/>
          </ac:spMkLst>
        </pc:spChg>
      </pc:sldChg>
      <pc:sldChg chg="addSp delSp modSp add ord replId">
        <pc:chgData name="Bejda, Miranda L." userId="S::mlbe240@uky.edu::9f6caca1-07ba-4e99-b6f0-97c452ea0743" providerId="AD" clId="Web-{6359F0D1-AE21-4BB3-96DB-83D57CD9D1B9}" dt="2022-05-29T02:52:04.996" v="27" actId="1076"/>
        <pc:sldMkLst>
          <pc:docMk/>
          <pc:sldMk cId="4270694750" sldId="422"/>
        </pc:sldMkLst>
        <pc:spChg chg="add mod">
          <ac:chgData name="Bejda, Miranda L." userId="S::mlbe240@uky.edu::9f6caca1-07ba-4e99-b6f0-97c452ea0743" providerId="AD" clId="Web-{6359F0D1-AE21-4BB3-96DB-83D57CD9D1B9}" dt="2022-05-29T02:51:28.762" v="22" actId="20577"/>
          <ac:spMkLst>
            <pc:docMk/>
            <pc:sldMk cId="4270694750" sldId="422"/>
            <ac:spMk id="3" creationId="{F8A8014A-CB8A-38E6-CA4C-C51D7A6879EB}"/>
          </ac:spMkLst>
        </pc:spChg>
        <pc:spChg chg="del">
          <ac:chgData name="Bejda, Miranda L." userId="S::mlbe240@uky.edu::9f6caca1-07ba-4e99-b6f0-97c452ea0743" providerId="AD" clId="Web-{6359F0D1-AE21-4BB3-96DB-83D57CD9D1B9}" dt="2022-05-29T02:50:30.229" v="12"/>
          <ac:spMkLst>
            <pc:docMk/>
            <pc:sldMk cId="4270694750" sldId="422"/>
            <ac:spMk id="6" creationId="{5CC64794-3AFD-4E76-9EA2-B01F7CE549AB}"/>
          </ac:spMkLst>
        </pc:spChg>
        <pc:spChg chg="mod">
          <ac:chgData name="Bejda, Miranda L." userId="S::mlbe240@uky.edu::9f6caca1-07ba-4e99-b6f0-97c452ea0743" providerId="AD" clId="Web-{6359F0D1-AE21-4BB3-96DB-83D57CD9D1B9}" dt="2022-05-29T02:50:25.276" v="11" actId="20577"/>
          <ac:spMkLst>
            <pc:docMk/>
            <pc:sldMk cId="4270694750" sldId="422"/>
            <ac:spMk id="22" creationId="{5816C308-E2E3-7ABF-F342-8176C5378E05}"/>
          </ac:spMkLst>
        </pc:spChg>
        <pc:picChg chg="del">
          <ac:chgData name="Bejda, Miranda L." userId="S::mlbe240@uky.edu::9f6caca1-07ba-4e99-b6f0-97c452ea0743" providerId="AD" clId="Web-{6359F0D1-AE21-4BB3-96DB-83D57CD9D1B9}" dt="2022-05-29T02:51:31.340" v="23"/>
          <ac:picMkLst>
            <pc:docMk/>
            <pc:sldMk cId="4270694750" sldId="422"/>
            <ac:picMk id="5" creationId="{1F0C3691-6C17-3CE4-85C7-2DBA827927CB}"/>
          </ac:picMkLst>
        </pc:picChg>
        <pc:picChg chg="add mod">
          <ac:chgData name="Bejda, Miranda L." userId="S::mlbe240@uky.edu::9f6caca1-07ba-4e99-b6f0-97c452ea0743" providerId="AD" clId="Web-{6359F0D1-AE21-4BB3-96DB-83D57CD9D1B9}" dt="2022-05-29T02:52:04.996" v="27" actId="1076"/>
          <ac:picMkLst>
            <pc:docMk/>
            <pc:sldMk cId="4270694750" sldId="422"/>
            <ac:picMk id="7" creationId="{656065B0-9771-ED52-392F-08323EAC70F0}"/>
          </ac:picMkLst>
        </pc:picChg>
      </pc:sldChg>
    </pc:docChg>
  </pc:docChgLst>
  <pc:docChgLst>
    <pc:chgData name="Bejda, Miranda L." userId="9f6caca1-07ba-4e99-b6f0-97c452ea0743" providerId="ADAL" clId="{0BEA2B9F-6C13-40D0-9A56-F78FD3F5747E}"/>
    <pc:docChg chg="delSld modSld delMainMaster">
      <pc:chgData name="Bejda, Miranda L." userId="9f6caca1-07ba-4e99-b6f0-97c452ea0743" providerId="ADAL" clId="{0BEA2B9F-6C13-40D0-9A56-F78FD3F5747E}" dt="2022-10-03T16:32:15.927" v="19" actId="47"/>
      <pc:docMkLst>
        <pc:docMk/>
      </pc:docMkLst>
      <pc:sldChg chg="del">
        <pc:chgData name="Bejda, Miranda L." userId="9f6caca1-07ba-4e99-b6f0-97c452ea0743" providerId="ADAL" clId="{0BEA2B9F-6C13-40D0-9A56-F78FD3F5747E}" dt="2022-10-03T16:32:15.927" v="19" actId="47"/>
        <pc:sldMkLst>
          <pc:docMk/>
          <pc:sldMk cId="1733561920" sldId="286"/>
        </pc:sldMkLst>
      </pc:sldChg>
      <pc:sldChg chg="del">
        <pc:chgData name="Bejda, Miranda L." userId="9f6caca1-07ba-4e99-b6f0-97c452ea0743" providerId="ADAL" clId="{0BEA2B9F-6C13-40D0-9A56-F78FD3F5747E}" dt="2022-10-03T16:31:46.241" v="0" actId="47"/>
        <pc:sldMkLst>
          <pc:docMk/>
          <pc:sldMk cId="3196402734" sldId="400"/>
        </pc:sldMkLst>
      </pc:sldChg>
      <pc:sldChg chg="del">
        <pc:chgData name="Bejda, Miranda L." userId="9f6caca1-07ba-4e99-b6f0-97c452ea0743" providerId="ADAL" clId="{0BEA2B9F-6C13-40D0-9A56-F78FD3F5747E}" dt="2022-10-03T16:32:13.117" v="18" actId="47"/>
        <pc:sldMkLst>
          <pc:docMk/>
          <pc:sldMk cId="1056802398" sldId="401"/>
        </pc:sldMkLst>
      </pc:sldChg>
      <pc:sldChg chg="del">
        <pc:chgData name="Bejda, Miranda L." userId="9f6caca1-07ba-4e99-b6f0-97c452ea0743" providerId="ADAL" clId="{0BEA2B9F-6C13-40D0-9A56-F78FD3F5747E}" dt="2022-10-03T16:31:46.882" v="1" actId="47"/>
        <pc:sldMkLst>
          <pc:docMk/>
          <pc:sldMk cId="3648408297" sldId="414"/>
        </pc:sldMkLst>
      </pc:sldChg>
      <pc:sldChg chg="modSp mod">
        <pc:chgData name="Bejda, Miranda L." userId="9f6caca1-07ba-4e99-b6f0-97c452ea0743" providerId="ADAL" clId="{0BEA2B9F-6C13-40D0-9A56-F78FD3F5747E}" dt="2022-10-03T16:32:01.819" v="17" actId="20577"/>
        <pc:sldMkLst>
          <pc:docMk/>
          <pc:sldMk cId="2912305909" sldId="423"/>
        </pc:sldMkLst>
        <pc:spChg chg="mod">
          <ac:chgData name="Bejda, Miranda L." userId="9f6caca1-07ba-4e99-b6f0-97c452ea0743" providerId="ADAL" clId="{0BEA2B9F-6C13-40D0-9A56-F78FD3F5747E}" dt="2022-10-03T16:32:01.819" v="17" actId="20577"/>
          <ac:spMkLst>
            <pc:docMk/>
            <pc:sldMk cId="2912305909" sldId="423"/>
            <ac:spMk id="4" creationId="{495636FB-6D30-EE04-6AE3-44722C2CB717}"/>
          </ac:spMkLst>
        </pc:spChg>
      </pc:sldChg>
      <pc:sldMasterChg chg="del delSldLayout">
        <pc:chgData name="Bejda, Miranda L." userId="9f6caca1-07ba-4e99-b6f0-97c452ea0743" providerId="ADAL" clId="{0BEA2B9F-6C13-40D0-9A56-F78FD3F5747E}" dt="2022-10-03T16:31:46.882" v="1" actId="47"/>
        <pc:sldMasterMkLst>
          <pc:docMk/>
          <pc:sldMasterMk cId="3978220100" sldId="2147483660"/>
        </pc:sldMasterMkLst>
        <pc:sldLayoutChg chg="del">
          <pc:chgData name="Bejda, Miranda L." userId="9f6caca1-07ba-4e99-b6f0-97c452ea0743" providerId="ADAL" clId="{0BEA2B9F-6C13-40D0-9A56-F78FD3F5747E}" dt="2022-10-03T16:31:46.882" v="1" actId="47"/>
          <pc:sldLayoutMkLst>
            <pc:docMk/>
            <pc:sldMasterMk cId="3978220100" sldId="2147483660"/>
            <pc:sldLayoutMk cId="910201827" sldId="2147483661"/>
          </pc:sldLayoutMkLst>
        </pc:sldLayoutChg>
        <pc:sldLayoutChg chg="del">
          <pc:chgData name="Bejda, Miranda L." userId="9f6caca1-07ba-4e99-b6f0-97c452ea0743" providerId="ADAL" clId="{0BEA2B9F-6C13-40D0-9A56-F78FD3F5747E}" dt="2022-10-03T16:31:46.882" v="1" actId="47"/>
          <pc:sldLayoutMkLst>
            <pc:docMk/>
            <pc:sldMasterMk cId="3978220100" sldId="2147483660"/>
            <pc:sldLayoutMk cId="2607350875" sldId="2147483662"/>
          </pc:sldLayoutMkLst>
        </pc:sldLayoutChg>
        <pc:sldLayoutChg chg="del">
          <pc:chgData name="Bejda, Miranda L." userId="9f6caca1-07ba-4e99-b6f0-97c452ea0743" providerId="ADAL" clId="{0BEA2B9F-6C13-40D0-9A56-F78FD3F5747E}" dt="2022-10-03T16:31:46.882" v="1" actId="47"/>
          <pc:sldLayoutMkLst>
            <pc:docMk/>
            <pc:sldMasterMk cId="3978220100" sldId="2147483660"/>
            <pc:sldLayoutMk cId="2874497311" sldId="2147483663"/>
          </pc:sldLayoutMkLst>
        </pc:sldLayoutChg>
        <pc:sldLayoutChg chg="del">
          <pc:chgData name="Bejda, Miranda L." userId="9f6caca1-07ba-4e99-b6f0-97c452ea0743" providerId="ADAL" clId="{0BEA2B9F-6C13-40D0-9A56-F78FD3F5747E}" dt="2022-10-03T16:31:46.882" v="1" actId="47"/>
          <pc:sldLayoutMkLst>
            <pc:docMk/>
            <pc:sldMasterMk cId="3978220100" sldId="2147483660"/>
            <pc:sldLayoutMk cId="2009425004" sldId="2147483664"/>
          </pc:sldLayoutMkLst>
        </pc:sldLayoutChg>
        <pc:sldLayoutChg chg="del">
          <pc:chgData name="Bejda, Miranda L." userId="9f6caca1-07ba-4e99-b6f0-97c452ea0743" providerId="ADAL" clId="{0BEA2B9F-6C13-40D0-9A56-F78FD3F5747E}" dt="2022-10-03T16:31:46.882" v="1" actId="47"/>
          <pc:sldLayoutMkLst>
            <pc:docMk/>
            <pc:sldMasterMk cId="3978220100" sldId="2147483660"/>
            <pc:sldLayoutMk cId="2837254092" sldId="2147483665"/>
          </pc:sldLayoutMkLst>
        </pc:sldLayoutChg>
        <pc:sldLayoutChg chg="del">
          <pc:chgData name="Bejda, Miranda L." userId="9f6caca1-07ba-4e99-b6f0-97c452ea0743" providerId="ADAL" clId="{0BEA2B9F-6C13-40D0-9A56-F78FD3F5747E}" dt="2022-10-03T16:31:46.882" v="1" actId="47"/>
          <pc:sldLayoutMkLst>
            <pc:docMk/>
            <pc:sldMasterMk cId="3978220100" sldId="2147483660"/>
            <pc:sldLayoutMk cId="3705964821" sldId="2147483666"/>
          </pc:sldLayoutMkLst>
        </pc:sldLayoutChg>
        <pc:sldLayoutChg chg="del">
          <pc:chgData name="Bejda, Miranda L." userId="9f6caca1-07ba-4e99-b6f0-97c452ea0743" providerId="ADAL" clId="{0BEA2B9F-6C13-40D0-9A56-F78FD3F5747E}" dt="2022-10-03T16:31:46.882" v="1" actId="47"/>
          <pc:sldLayoutMkLst>
            <pc:docMk/>
            <pc:sldMasterMk cId="3978220100" sldId="2147483660"/>
            <pc:sldLayoutMk cId="3758979501" sldId="2147483667"/>
          </pc:sldLayoutMkLst>
        </pc:sldLayoutChg>
        <pc:sldLayoutChg chg="del">
          <pc:chgData name="Bejda, Miranda L." userId="9f6caca1-07ba-4e99-b6f0-97c452ea0743" providerId="ADAL" clId="{0BEA2B9F-6C13-40D0-9A56-F78FD3F5747E}" dt="2022-10-03T16:31:46.882" v="1" actId="47"/>
          <pc:sldLayoutMkLst>
            <pc:docMk/>
            <pc:sldMasterMk cId="3978220100" sldId="2147483660"/>
            <pc:sldLayoutMk cId="4020298630" sldId="2147483668"/>
          </pc:sldLayoutMkLst>
        </pc:sldLayoutChg>
        <pc:sldLayoutChg chg="del">
          <pc:chgData name="Bejda, Miranda L." userId="9f6caca1-07ba-4e99-b6f0-97c452ea0743" providerId="ADAL" clId="{0BEA2B9F-6C13-40D0-9A56-F78FD3F5747E}" dt="2022-10-03T16:31:46.882" v="1" actId="47"/>
          <pc:sldLayoutMkLst>
            <pc:docMk/>
            <pc:sldMasterMk cId="3978220100" sldId="2147483660"/>
            <pc:sldLayoutMk cId="2992687072" sldId="2147483669"/>
          </pc:sldLayoutMkLst>
        </pc:sldLayoutChg>
        <pc:sldLayoutChg chg="del">
          <pc:chgData name="Bejda, Miranda L." userId="9f6caca1-07ba-4e99-b6f0-97c452ea0743" providerId="ADAL" clId="{0BEA2B9F-6C13-40D0-9A56-F78FD3F5747E}" dt="2022-10-03T16:31:46.882" v="1" actId="47"/>
          <pc:sldLayoutMkLst>
            <pc:docMk/>
            <pc:sldMasterMk cId="3978220100" sldId="2147483660"/>
            <pc:sldLayoutMk cId="2480086493" sldId="2147483670"/>
          </pc:sldLayoutMkLst>
        </pc:sldLayoutChg>
        <pc:sldLayoutChg chg="del">
          <pc:chgData name="Bejda, Miranda L." userId="9f6caca1-07ba-4e99-b6f0-97c452ea0743" providerId="ADAL" clId="{0BEA2B9F-6C13-40D0-9A56-F78FD3F5747E}" dt="2022-10-03T16:31:46.882" v="1" actId="47"/>
          <pc:sldLayoutMkLst>
            <pc:docMk/>
            <pc:sldMasterMk cId="3978220100" sldId="2147483660"/>
            <pc:sldLayoutMk cId="78872592" sldId="2147483671"/>
          </pc:sldLayoutMkLst>
        </pc:sldLayoutChg>
      </pc:sldMasterChg>
      <pc:sldMasterChg chg="delSldLayout">
        <pc:chgData name="Bejda, Miranda L." userId="9f6caca1-07ba-4e99-b6f0-97c452ea0743" providerId="ADAL" clId="{0BEA2B9F-6C13-40D0-9A56-F78FD3F5747E}" dt="2022-10-03T16:32:13.117" v="18" actId="47"/>
        <pc:sldMasterMkLst>
          <pc:docMk/>
          <pc:sldMasterMk cId="1506633708" sldId="2147483708"/>
        </pc:sldMasterMkLst>
        <pc:sldLayoutChg chg="del">
          <pc:chgData name="Bejda, Miranda L." userId="9f6caca1-07ba-4e99-b6f0-97c452ea0743" providerId="ADAL" clId="{0BEA2B9F-6C13-40D0-9A56-F78FD3F5747E}" dt="2022-10-03T16:32:13.117" v="18" actId="47"/>
          <pc:sldLayoutMkLst>
            <pc:docMk/>
            <pc:sldMasterMk cId="1506633708" sldId="2147483708"/>
            <pc:sldLayoutMk cId="2861843228" sldId="2147483720"/>
          </pc:sldLayoutMkLst>
        </pc:sldLayoutChg>
      </pc:sldMasterChg>
    </pc:docChg>
  </pc:docChgLst>
  <pc:docChgLst>
    <pc:chgData name="Miranda Bejda" userId="4e06b6fa2d88e410" providerId="LiveId" clId="{30FED63B-15C0-40E1-9473-F6593CF9C321}"/>
    <pc:docChg chg="custSel addSld delSld modSld sldOrd">
      <pc:chgData name="Miranda Bejda" userId="4e06b6fa2d88e410" providerId="LiveId" clId="{30FED63B-15C0-40E1-9473-F6593CF9C321}" dt="2022-05-28T22:48:14.960" v="1646" actId="1076"/>
      <pc:docMkLst>
        <pc:docMk/>
      </pc:docMkLst>
      <pc:sldChg chg="modSp">
        <pc:chgData name="Miranda Bejda" userId="4e06b6fa2d88e410" providerId="LiveId" clId="{30FED63B-15C0-40E1-9473-F6593CF9C321}" dt="2022-05-28T21:52:39.664" v="119" actId="20577"/>
        <pc:sldMkLst>
          <pc:docMk/>
          <pc:sldMk cId="1607372186" sldId="258"/>
        </pc:sldMkLst>
        <pc:graphicFrameChg chg="mod">
          <ac:chgData name="Miranda Bejda" userId="4e06b6fa2d88e410" providerId="LiveId" clId="{30FED63B-15C0-40E1-9473-F6593CF9C321}" dt="2022-05-28T21:52:39.664" v="119" actId="20577"/>
          <ac:graphicFrameMkLst>
            <pc:docMk/>
            <pc:sldMk cId="1607372186" sldId="258"/>
            <ac:graphicFrameMk id="8" creationId="{723A35AE-7618-4A5D-A153-E772A665BB87}"/>
          </ac:graphicFrameMkLst>
        </pc:graphicFrameChg>
      </pc:sldChg>
      <pc:sldChg chg="del">
        <pc:chgData name="Miranda Bejda" userId="4e06b6fa2d88e410" providerId="LiveId" clId="{30FED63B-15C0-40E1-9473-F6593CF9C321}" dt="2022-05-28T21:48:58.479" v="20" actId="47"/>
        <pc:sldMkLst>
          <pc:docMk/>
          <pc:sldMk cId="1585682320" sldId="260"/>
        </pc:sldMkLst>
      </pc:sldChg>
      <pc:sldChg chg="addSp delSp modSp mod">
        <pc:chgData name="Miranda Bejda" userId="4e06b6fa2d88e410" providerId="LiveId" clId="{30FED63B-15C0-40E1-9473-F6593CF9C321}" dt="2022-05-28T22:14:14.909" v="480" actId="1076"/>
        <pc:sldMkLst>
          <pc:docMk/>
          <pc:sldMk cId="1858596515" sldId="261"/>
        </pc:sldMkLst>
        <pc:spChg chg="mod">
          <ac:chgData name="Miranda Bejda" userId="4e06b6fa2d88e410" providerId="LiveId" clId="{30FED63B-15C0-40E1-9473-F6593CF9C321}" dt="2022-05-28T22:14:14.909" v="480" actId="1076"/>
          <ac:spMkLst>
            <pc:docMk/>
            <pc:sldMk cId="1858596515" sldId="261"/>
            <ac:spMk id="3" creationId="{E4B586E6-4856-4C99-B4B6-E032893BEC4A}"/>
          </ac:spMkLst>
        </pc:spChg>
        <pc:spChg chg="mod">
          <ac:chgData name="Miranda Bejda" userId="4e06b6fa2d88e410" providerId="LiveId" clId="{30FED63B-15C0-40E1-9473-F6593CF9C321}" dt="2022-05-28T22:14:11.902" v="479" actId="1076"/>
          <ac:spMkLst>
            <pc:docMk/>
            <pc:sldMk cId="1858596515" sldId="261"/>
            <ac:spMk id="7" creationId="{F93B3A35-F1C7-4FDA-ADE3-AB8E9BF7301F}"/>
          </ac:spMkLst>
        </pc:spChg>
        <pc:picChg chg="add mod">
          <ac:chgData name="Miranda Bejda" userId="4e06b6fa2d88e410" providerId="LiveId" clId="{30FED63B-15C0-40E1-9473-F6593CF9C321}" dt="2022-05-28T22:08:08.333" v="356" actId="1076"/>
          <ac:picMkLst>
            <pc:docMk/>
            <pc:sldMk cId="1858596515" sldId="261"/>
            <ac:picMk id="4" creationId="{1CA8DFA9-4CF7-BE79-BBEB-FF0618943CE2}"/>
          </ac:picMkLst>
        </pc:picChg>
        <pc:picChg chg="del">
          <ac:chgData name="Miranda Bejda" userId="4e06b6fa2d88e410" providerId="LiveId" clId="{30FED63B-15C0-40E1-9473-F6593CF9C321}" dt="2022-05-28T22:07:50.321" v="351" actId="478"/>
          <ac:picMkLst>
            <pc:docMk/>
            <pc:sldMk cId="1858596515" sldId="261"/>
            <ac:picMk id="5" creationId="{31A6D94F-E1E9-441A-9D83-7148C2B3A842}"/>
          </ac:picMkLst>
        </pc:picChg>
      </pc:sldChg>
      <pc:sldChg chg="del">
        <pc:chgData name="Miranda Bejda" userId="4e06b6fa2d88e410" providerId="LiveId" clId="{30FED63B-15C0-40E1-9473-F6593CF9C321}" dt="2022-05-28T21:48:58.038" v="19" actId="47"/>
        <pc:sldMkLst>
          <pc:docMk/>
          <pc:sldMk cId="1455911290" sldId="262"/>
        </pc:sldMkLst>
      </pc:sldChg>
      <pc:sldChg chg="addSp delSp modSp add mod setBg">
        <pc:chgData name="Miranda Bejda" userId="4e06b6fa2d88e410" providerId="LiveId" clId="{30FED63B-15C0-40E1-9473-F6593CF9C321}" dt="2022-05-28T22:20:07.165" v="714" actId="1076"/>
        <pc:sldMkLst>
          <pc:docMk/>
          <pc:sldMk cId="2234179876" sldId="262"/>
        </pc:sldMkLst>
        <pc:spChg chg="del">
          <ac:chgData name="Miranda Bejda" userId="4e06b6fa2d88e410" providerId="LiveId" clId="{30FED63B-15C0-40E1-9473-F6593CF9C321}" dt="2022-05-28T22:17:39.305" v="597" actId="478"/>
          <ac:spMkLst>
            <pc:docMk/>
            <pc:sldMk cId="2234179876" sldId="262"/>
            <ac:spMk id="3" creationId="{E4B586E6-4856-4C99-B4B6-E032893BEC4A}"/>
          </ac:spMkLst>
        </pc:spChg>
        <pc:spChg chg="mod">
          <ac:chgData name="Miranda Bejda" userId="4e06b6fa2d88e410" providerId="LiveId" clId="{30FED63B-15C0-40E1-9473-F6593CF9C321}" dt="2022-05-28T22:19:35.254" v="708" actId="404"/>
          <ac:spMkLst>
            <pc:docMk/>
            <pc:sldMk cId="2234179876" sldId="262"/>
            <ac:spMk id="7" creationId="{FA764865-0125-45D4-B719-F21BF78028B7}"/>
          </ac:spMkLst>
        </pc:spChg>
        <pc:spChg chg="add del mod">
          <ac:chgData name="Miranda Bejda" userId="4e06b6fa2d88e410" providerId="LiveId" clId="{30FED63B-15C0-40E1-9473-F6593CF9C321}" dt="2022-05-28T22:17:43.724" v="599" actId="478"/>
          <ac:spMkLst>
            <pc:docMk/>
            <pc:sldMk cId="2234179876" sldId="262"/>
            <ac:spMk id="9" creationId="{4C0C125E-B781-BD0F-2985-B26510276C9B}"/>
          </ac:spMkLst>
        </pc:spChg>
        <pc:spChg chg="add mod">
          <ac:chgData name="Miranda Bejda" userId="4e06b6fa2d88e410" providerId="LiveId" clId="{30FED63B-15C0-40E1-9473-F6593CF9C321}" dt="2022-05-28T22:18:03.791" v="604" actId="1076"/>
          <ac:spMkLst>
            <pc:docMk/>
            <pc:sldMk cId="2234179876" sldId="262"/>
            <ac:spMk id="14" creationId="{C79FCCBD-A1F9-B003-12A3-1C3CE3F759CA}"/>
          </ac:spMkLst>
        </pc:spChg>
        <pc:grpChg chg="del">
          <ac:chgData name="Miranda Bejda" userId="4e06b6fa2d88e410" providerId="LiveId" clId="{30FED63B-15C0-40E1-9473-F6593CF9C321}" dt="2022-05-28T22:14:46.854" v="486" actId="478"/>
          <ac:grpSpMkLst>
            <pc:docMk/>
            <pc:sldMk cId="2234179876" sldId="262"/>
            <ac:grpSpMk id="2" creationId="{36F08954-B710-9099-F0D9-55E20C8E8A9B}"/>
          </ac:grpSpMkLst>
        </pc:grpChg>
        <pc:picChg chg="add mod">
          <ac:chgData name="Miranda Bejda" userId="4e06b6fa2d88e410" providerId="LiveId" clId="{30FED63B-15C0-40E1-9473-F6593CF9C321}" dt="2022-05-28T22:20:07.165" v="714" actId="1076"/>
          <ac:picMkLst>
            <pc:docMk/>
            <pc:sldMk cId="2234179876" sldId="262"/>
            <ac:picMk id="11" creationId="{2B439009-B4CC-195C-7321-82A17E34E09F}"/>
          </ac:picMkLst>
        </pc:picChg>
      </pc:sldChg>
      <pc:sldChg chg="del">
        <pc:chgData name="Miranda Bejda" userId="4e06b6fa2d88e410" providerId="LiveId" clId="{30FED63B-15C0-40E1-9473-F6593CF9C321}" dt="2022-05-28T21:48:55.854" v="16" actId="47"/>
        <pc:sldMkLst>
          <pc:docMk/>
          <pc:sldMk cId="1723100010" sldId="263"/>
        </pc:sldMkLst>
      </pc:sldChg>
      <pc:sldChg chg="addSp delSp modSp add mod setBg">
        <pc:chgData name="Miranda Bejda" userId="4e06b6fa2d88e410" providerId="LiveId" clId="{30FED63B-15C0-40E1-9473-F6593CF9C321}" dt="2022-05-28T22:17:25.899" v="593" actId="1076"/>
        <pc:sldMkLst>
          <pc:docMk/>
          <pc:sldMk cId="2667502184" sldId="263"/>
        </pc:sldMkLst>
        <pc:spChg chg="mod">
          <ac:chgData name="Miranda Bejda" userId="4e06b6fa2d88e410" providerId="LiveId" clId="{30FED63B-15C0-40E1-9473-F6593CF9C321}" dt="2022-05-28T22:17:25.899" v="593" actId="1076"/>
          <ac:spMkLst>
            <pc:docMk/>
            <pc:sldMk cId="2667502184" sldId="263"/>
            <ac:spMk id="6" creationId="{5CC64794-3AFD-4E76-9EA2-B01F7CE549AB}"/>
          </ac:spMkLst>
        </pc:spChg>
        <pc:spChg chg="del mod">
          <ac:chgData name="Miranda Bejda" userId="4e06b6fa2d88e410" providerId="LiveId" clId="{30FED63B-15C0-40E1-9473-F6593CF9C321}" dt="2022-05-28T22:14:37.456" v="485" actId="478"/>
          <ac:spMkLst>
            <pc:docMk/>
            <pc:sldMk cId="2667502184" sldId="263"/>
            <ac:spMk id="8" creationId="{61439783-4308-4150-A8EF-BA1EBBCF867B}"/>
          </ac:spMkLst>
        </pc:spChg>
        <pc:spChg chg="add mod">
          <ac:chgData name="Miranda Bejda" userId="4e06b6fa2d88e410" providerId="LiveId" clId="{30FED63B-15C0-40E1-9473-F6593CF9C321}" dt="2022-05-28T22:16:44.508" v="587" actId="1076"/>
          <ac:spMkLst>
            <pc:docMk/>
            <pc:sldMk cId="2667502184" sldId="263"/>
            <ac:spMk id="22" creationId="{5816C308-E2E3-7ABF-F342-8176C5378E05}"/>
          </ac:spMkLst>
        </pc:spChg>
        <pc:grpChg chg="del">
          <ac:chgData name="Miranda Bejda" userId="4e06b6fa2d88e410" providerId="LiveId" clId="{30FED63B-15C0-40E1-9473-F6593CF9C321}" dt="2022-05-28T22:14:31.090" v="483" actId="478"/>
          <ac:grpSpMkLst>
            <pc:docMk/>
            <pc:sldMk cId="2667502184" sldId="263"/>
            <ac:grpSpMk id="11" creationId="{3ED3FDDB-AE14-805C-E94C-7185A9EF33E8}"/>
          </ac:grpSpMkLst>
        </pc:grpChg>
        <pc:picChg chg="add mod">
          <ac:chgData name="Miranda Bejda" userId="4e06b6fa2d88e410" providerId="LiveId" clId="{30FED63B-15C0-40E1-9473-F6593CF9C321}" dt="2022-05-28T22:17:17.836" v="592" actId="1076"/>
          <ac:picMkLst>
            <pc:docMk/>
            <pc:sldMk cId="2667502184" sldId="263"/>
            <ac:picMk id="3" creationId="{366A562F-48AD-D586-D42A-1AA75A31F8BE}"/>
          </ac:picMkLst>
        </pc:picChg>
      </pc:sldChg>
      <pc:sldChg chg="del">
        <pc:chgData name="Miranda Bejda" userId="4e06b6fa2d88e410" providerId="LiveId" clId="{30FED63B-15C0-40E1-9473-F6593CF9C321}" dt="2022-05-28T21:48:59.401" v="22" actId="47"/>
        <pc:sldMkLst>
          <pc:docMk/>
          <pc:sldMk cId="323863990" sldId="264"/>
        </pc:sldMkLst>
      </pc:sldChg>
      <pc:sldChg chg="del">
        <pc:chgData name="Miranda Bejda" userId="4e06b6fa2d88e410" providerId="LiveId" clId="{30FED63B-15C0-40E1-9473-F6593CF9C321}" dt="2022-05-28T21:48:59.858" v="23" actId="47"/>
        <pc:sldMkLst>
          <pc:docMk/>
          <pc:sldMk cId="3839659911" sldId="267"/>
        </pc:sldMkLst>
      </pc:sldChg>
      <pc:sldChg chg="del">
        <pc:chgData name="Miranda Bejda" userId="4e06b6fa2d88e410" providerId="LiveId" clId="{30FED63B-15C0-40E1-9473-F6593CF9C321}" dt="2022-05-28T21:49:02.366" v="24" actId="47"/>
        <pc:sldMkLst>
          <pc:docMk/>
          <pc:sldMk cId="1166054048" sldId="268"/>
        </pc:sldMkLst>
      </pc:sldChg>
      <pc:sldChg chg="del">
        <pc:chgData name="Miranda Bejda" userId="4e06b6fa2d88e410" providerId="LiveId" clId="{30FED63B-15C0-40E1-9473-F6593CF9C321}" dt="2022-05-28T22:00:33.058" v="125" actId="47"/>
        <pc:sldMkLst>
          <pc:docMk/>
          <pc:sldMk cId="527114867" sldId="269"/>
        </pc:sldMkLst>
      </pc:sldChg>
      <pc:sldChg chg="del">
        <pc:chgData name="Miranda Bejda" userId="4e06b6fa2d88e410" providerId="LiveId" clId="{30FED63B-15C0-40E1-9473-F6593CF9C321}" dt="2022-05-28T22:00:21.078" v="120" actId="47"/>
        <pc:sldMkLst>
          <pc:docMk/>
          <pc:sldMk cId="4149317426" sldId="271"/>
        </pc:sldMkLst>
      </pc:sldChg>
      <pc:sldChg chg="del">
        <pc:chgData name="Miranda Bejda" userId="4e06b6fa2d88e410" providerId="LiveId" clId="{30FED63B-15C0-40E1-9473-F6593CF9C321}" dt="2022-05-28T22:00:30.880" v="124" actId="47"/>
        <pc:sldMkLst>
          <pc:docMk/>
          <pc:sldMk cId="1430294157" sldId="276"/>
        </pc:sldMkLst>
      </pc:sldChg>
      <pc:sldChg chg="del">
        <pc:chgData name="Miranda Bejda" userId="4e06b6fa2d88e410" providerId="LiveId" clId="{30FED63B-15C0-40E1-9473-F6593CF9C321}" dt="2022-05-28T22:00:36.783" v="127" actId="47"/>
        <pc:sldMkLst>
          <pc:docMk/>
          <pc:sldMk cId="1806654483" sldId="281"/>
        </pc:sldMkLst>
      </pc:sldChg>
      <pc:sldChg chg="del">
        <pc:chgData name="Miranda Bejda" userId="4e06b6fa2d88e410" providerId="LiveId" clId="{30FED63B-15C0-40E1-9473-F6593CF9C321}" dt="2022-05-28T22:00:37.842" v="128" actId="47"/>
        <pc:sldMkLst>
          <pc:docMk/>
          <pc:sldMk cId="2962229385" sldId="282"/>
        </pc:sldMkLst>
      </pc:sldChg>
      <pc:sldChg chg="del">
        <pc:chgData name="Miranda Bejda" userId="4e06b6fa2d88e410" providerId="LiveId" clId="{30FED63B-15C0-40E1-9473-F6593CF9C321}" dt="2022-05-28T22:00:39.846" v="129" actId="47"/>
        <pc:sldMkLst>
          <pc:docMk/>
          <pc:sldMk cId="2258027608" sldId="283"/>
        </pc:sldMkLst>
      </pc:sldChg>
      <pc:sldChg chg="del">
        <pc:chgData name="Miranda Bejda" userId="4e06b6fa2d88e410" providerId="LiveId" clId="{30FED63B-15C0-40E1-9473-F6593CF9C321}" dt="2022-05-28T22:00:41.480" v="130" actId="47"/>
        <pc:sldMkLst>
          <pc:docMk/>
          <pc:sldMk cId="291207952" sldId="284"/>
        </pc:sldMkLst>
      </pc:sldChg>
      <pc:sldChg chg="modSp mod">
        <pc:chgData name="Miranda Bejda" userId="4e06b6fa2d88e410" providerId="LiveId" clId="{30FED63B-15C0-40E1-9473-F6593CF9C321}" dt="2022-05-28T21:48:39.763" v="14" actId="20577"/>
        <pc:sldMkLst>
          <pc:docMk/>
          <pc:sldMk cId="3196402734" sldId="400"/>
        </pc:sldMkLst>
        <pc:spChg chg="mod">
          <ac:chgData name="Miranda Bejda" userId="4e06b6fa2d88e410" providerId="LiveId" clId="{30FED63B-15C0-40E1-9473-F6593CF9C321}" dt="2022-05-28T21:48:39.763" v="14" actId="20577"/>
          <ac:spMkLst>
            <pc:docMk/>
            <pc:sldMk cId="3196402734" sldId="400"/>
            <ac:spMk id="19" creationId="{B032DA7C-C3AD-4A99-8801-152FB4EE9B9E}"/>
          </ac:spMkLst>
        </pc:spChg>
      </pc:sldChg>
      <pc:sldChg chg="modSp mod">
        <pc:chgData name="Miranda Bejda" userId="4e06b6fa2d88e410" providerId="LiveId" clId="{30FED63B-15C0-40E1-9473-F6593CF9C321}" dt="2022-05-28T21:48:47.690" v="15" actId="20577"/>
        <pc:sldMkLst>
          <pc:docMk/>
          <pc:sldMk cId="1056802398" sldId="401"/>
        </pc:sldMkLst>
        <pc:spChg chg="mod">
          <ac:chgData name="Miranda Bejda" userId="4e06b6fa2d88e410" providerId="LiveId" clId="{30FED63B-15C0-40E1-9473-F6593CF9C321}" dt="2022-05-28T21:48:47.690" v="15" actId="20577"/>
          <ac:spMkLst>
            <pc:docMk/>
            <pc:sldMk cId="1056802398" sldId="401"/>
            <ac:spMk id="19" creationId="{B032DA7C-C3AD-4A99-8801-152FB4EE9B9E}"/>
          </ac:spMkLst>
        </pc:spChg>
      </pc:sldChg>
      <pc:sldChg chg="del">
        <pc:chgData name="Miranda Bejda" userId="4e06b6fa2d88e410" providerId="LiveId" clId="{30FED63B-15C0-40E1-9473-F6593CF9C321}" dt="2022-05-28T22:00:23.108" v="121" actId="47"/>
        <pc:sldMkLst>
          <pc:docMk/>
          <pc:sldMk cId="1764003955" sldId="406"/>
        </pc:sldMkLst>
      </pc:sldChg>
      <pc:sldChg chg="del">
        <pc:chgData name="Miranda Bejda" userId="4e06b6fa2d88e410" providerId="LiveId" clId="{30FED63B-15C0-40E1-9473-F6593CF9C321}" dt="2022-05-28T21:48:58.962" v="21" actId="47"/>
        <pc:sldMkLst>
          <pc:docMk/>
          <pc:sldMk cId="4110582376" sldId="407"/>
        </pc:sldMkLst>
      </pc:sldChg>
      <pc:sldChg chg="del">
        <pc:chgData name="Miranda Bejda" userId="4e06b6fa2d88e410" providerId="LiveId" clId="{30FED63B-15C0-40E1-9473-F6593CF9C321}" dt="2022-05-28T22:00:24.483" v="122" actId="47"/>
        <pc:sldMkLst>
          <pc:docMk/>
          <pc:sldMk cId="2994559356" sldId="408"/>
        </pc:sldMkLst>
      </pc:sldChg>
      <pc:sldChg chg="del">
        <pc:chgData name="Miranda Bejda" userId="4e06b6fa2d88e410" providerId="LiveId" clId="{30FED63B-15C0-40E1-9473-F6593CF9C321}" dt="2022-05-28T22:00:25.370" v="123" actId="47"/>
        <pc:sldMkLst>
          <pc:docMk/>
          <pc:sldMk cId="1591850899" sldId="409"/>
        </pc:sldMkLst>
      </pc:sldChg>
      <pc:sldChg chg="del">
        <pc:chgData name="Miranda Bejda" userId="4e06b6fa2d88e410" providerId="LiveId" clId="{30FED63B-15C0-40E1-9473-F6593CF9C321}" dt="2022-05-28T22:00:35.458" v="126" actId="47"/>
        <pc:sldMkLst>
          <pc:docMk/>
          <pc:sldMk cId="2667542612" sldId="410"/>
        </pc:sldMkLst>
      </pc:sldChg>
      <pc:sldChg chg="del">
        <pc:chgData name="Miranda Bejda" userId="4e06b6fa2d88e410" providerId="LiveId" clId="{30FED63B-15C0-40E1-9473-F6593CF9C321}" dt="2022-05-28T21:48:57.023" v="17" actId="47"/>
        <pc:sldMkLst>
          <pc:docMk/>
          <pc:sldMk cId="1110315836" sldId="411"/>
        </pc:sldMkLst>
      </pc:sldChg>
      <pc:sldChg chg="delSp modSp add del mod ord setBg">
        <pc:chgData name="Miranda Bejda" userId="4e06b6fa2d88e410" providerId="LiveId" clId="{30FED63B-15C0-40E1-9473-F6593CF9C321}" dt="2022-05-28T22:16:14.931" v="583" actId="47"/>
        <pc:sldMkLst>
          <pc:docMk/>
          <pc:sldMk cId="579636473" sldId="413"/>
        </pc:sldMkLst>
        <pc:grpChg chg="del mod">
          <ac:chgData name="Miranda Bejda" userId="4e06b6fa2d88e410" providerId="LiveId" clId="{30FED63B-15C0-40E1-9473-F6593CF9C321}" dt="2022-05-28T22:14:49.564" v="488" actId="478"/>
          <ac:grpSpMkLst>
            <pc:docMk/>
            <pc:sldMk cId="579636473" sldId="413"/>
            <ac:grpSpMk id="11" creationId="{3ED3FDDB-AE14-805C-E94C-7185A9EF33E8}"/>
          </ac:grpSpMkLst>
        </pc:grpChg>
      </pc:sldChg>
      <pc:sldChg chg="del">
        <pc:chgData name="Miranda Bejda" userId="4e06b6fa2d88e410" providerId="LiveId" clId="{30FED63B-15C0-40E1-9473-F6593CF9C321}" dt="2022-05-28T21:48:57.551" v="18" actId="47"/>
        <pc:sldMkLst>
          <pc:docMk/>
          <pc:sldMk cId="2411521656" sldId="413"/>
        </pc:sldMkLst>
      </pc:sldChg>
      <pc:sldChg chg="modSp mod">
        <pc:chgData name="Miranda Bejda" userId="4e06b6fa2d88e410" providerId="LiveId" clId="{30FED63B-15C0-40E1-9473-F6593CF9C321}" dt="2022-05-28T21:48:29.604" v="13" actId="20577"/>
        <pc:sldMkLst>
          <pc:docMk/>
          <pc:sldMk cId="3648408297" sldId="414"/>
        </pc:sldMkLst>
        <pc:spChg chg="mod">
          <ac:chgData name="Miranda Bejda" userId="4e06b6fa2d88e410" providerId="LiveId" clId="{30FED63B-15C0-40E1-9473-F6593CF9C321}" dt="2022-05-28T21:48:29.604" v="13" actId="20577"/>
          <ac:spMkLst>
            <pc:docMk/>
            <pc:sldMk cId="3648408297" sldId="414"/>
            <ac:spMk id="18" creationId="{7F1C1DC8-8566-416D-A699-06A29F45B578}"/>
          </ac:spMkLst>
        </pc:spChg>
      </pc:sldChg>
      <pc:sldChg chg="modSp add mod ord">
        <pc:chgData name="Miranda Bejda" userId="4e06b6fa2d88e410" providerId="LiveId" clId="{30FED63B-15C0-40E1-9473-F6593CF9C321}" dt="2022-05-28T22:21:34.297" v="833" actId="113"/>
        <pc:sldMkLst>
          <pc:docMk/>
          <pc:sldMk cId="2996239556" sldId="415"/>
        </pc:sldMkLst>
        <pc:spChg chg="mod">
          <ac:chgData name="Miranda Bejda" userId="4e06b6fa2d88e410" providerId="LiveId" clId="{30FED63B-15C0-40E1-9473-F6593CF9C321}" dt="2022-05-28T22:21:34.297" v="833" actId="113"/>
          <ac:spMkLst>
            <pc:docMk/>
            <pc:sldMk cId="2996239556" sldId="415"/>
            <ac:spMk id="3" creationId="{E4B586E6-4856-4C99-B4B6-E032893BEC4A}"/>
          </ac:spMkLst>
        </pc:spChg>
        <pc:spChg chg="mod">
          <ac:chgData name="Miranda Bejda" userId="4e06b6fa2d88e410" providerId="LiveId" clId="{30FED63B-15C0-40E1-9473-F6593CF9C321}" dt="2022-05-28T22:14:00.189" v="478" actId="1076"/>
          <ac:spMkLst>
            <pc:docMk/>
            <pc:sldMk cId="2996239556" sldId="415"/>
            <ac:spMk id="7" creationId="{F93B3A35-F1C7-4FDA-ADE3-AB8E9BF7301F}"/>
          </ac:spMkLst>
        </pc:spChg>
      </pc:sldChg>
      <pc:sldChg chg="delSp add del mod setBg">
        <pc:chgData name="Miranda Bejda" userId="4e06b6fa2d88e410" providerId="LiveId" clId="{30FED63B-15C0-40E1-9473-F6593CF9C321}" dt="2022-05-28T22:16:18.522" v="585" actId="47"/>
        <pc:sldMkLst>
          <pc:docMk/>
          <pc:sldMk cId="270710457" sldId="416"/>
        </pc:sldMkLst>
        <pc:grpChg chg="del">
          <ac:chgData name="Miranda Bejda" userId="4e06b6fa2d88e410" providerId="LiveId" clId="{30FED63B-15C0-40E1-9473-F6593CF9C321}" dt="2022-05-28T22:14:52.381" v="489" actId="478"/>
          <ac:grpSpMkLst>
            <pc:docMk/>
            <pc:sldMk cId="270710457" sldId="416"/>
            <ac:grpSpMk id="2" creationId="{36F08954-B710-9099-F0D9-55E20C8E8A9B}"/>
          </ac:grpSpMkLst>
        </pc:grpChg>
      </pc:sldChg>
      <pc:sldChg chg="addSp delSp modSp add mod ord">
        <pc:chgData name="Miranda Bejda" userId="4e06b6fa2d88e410" providerId="LiveId" clId="{30FED63B-15C0-40E1-9473-F6593CF9C321}" dt="2022-05-28T22:23:38.303" v="943" actId="1076"/>
        <pc:sldMkLst>
          <pc:docMk/>
          <pc:sldMk cId="2697719889" sldId="416"/>
        </pc:sldMkLst>
        <pc:spChg chg="mod">
          <ac:chgData name="Miranda Bejda" userId="4e06b6fa2d88e410" providerId="LiveId" clId="{30FED63B-15C0-40E1-9473-F6593CF9C321}" dt="2022-05-28T22:22:55.216" v="939" actId="20577"/>
          <ac:spMkLst>
            <pc:docMk/>
            <pc:sldMk cId="2697719889" sldId="416"/>
            <ac:spMk id="6" creationId="{5CC64794-3AFD-4E76-9EA2-B01F7CE549AB}"/>
          </ac:spMkLst>
        </pc:spChg>
        <pc:spChg chg="mod">
          <ac:chgData name="Miranda Bejda" userId="4e06b6fa2d88e410" providerId="LiveId" clId="{30FED63B-15C0-40E1-9473-F6593CF9C321}" dt="2022-05-28T22:20:29.861" v="722" actId="20577"/>
          <ac:spMkLst>
            <pc:docMk/>
            <pc:sldMk cId="2697719889" sldId="416"/>
            <ac:spMk id="22" creationId="{5816C308-E2E3-7ABF-F342-8176C5378E05}"/>
          </ac:spMkLst>
        </pc:spChg>
        <pc:picChg chg="del">
          <ac:chgData name="Miranda Bejda" userId="4e06b6fa2d88e410" providerId="LiveId" clId="{30FED63B-15C0-40E1-9473-F6593CF9C321}" dt="2022-05-28T22:20:32.831" v="723" actId="478"/>
          <ac:picMkLst>
            <pc:docMk/>
            <pc:sldMk cId="2697719889" sldId="416"/>
            <ac:picMk id="3" creationId="{366A562F-48AD-D586-D42A-1AA75A31F8BE}"/>
          </ac:picMkLst>
        </pc:picChg>
        <pc:picChg chg="add mod">
          <ac:chgData name="Miranda Bejda" userId="4e06b6fa2d88e410" providerId="LiveId" clId="{30FED63B-15C0-40E1-9473-F6593CF9C321}" dt="2022-05-28T22:23:38.303" v="943" actId="1076"/>
          <ac:picMkLst>
            <pc:docMk/>
            <pc:sldMk cId="2697719889" sldId="416"/>
            <ac:picMk id="5" creationId="{25AF9DD5-0701-0736-9B2A-B3F4E6A64317}"/>
          </ac:picMkLst>
        </pc:picChg>
      </pc:sldChg>
      <pc:sldChg chg="addSp delSp modSp add mod ord">
        <pc:chgData name="Miranda Bejda" userId="4e06b6fa2d88e410" providerId="LiveId" clId="{30FED63B-15C0-40E1-9473-F6593CF9C321}" dt="2022-05-28T22:24:58.256" v="1026" actId="1076"/>
        <pc:sldMkLst>
          <pc:docMk/>
          <pc:sldMk cId="123159481" sldId="417"/>
        </pc:sldMkLst>
        <pc:spChg chg="mod">
          <ac:chgData name="Miranda Bejda" userId="4e06b6fa2d88e410" providerId="LiveId" clId="{30FED63B-15C0-40E1-9473-F6593CF9C321}" dt="2022-05-28T22:24:07.499" v="1020" actId="403"/>
          <ac:spMkLst>
            <pc:docMk/>
            <pc:sldMk cId="123159481" sldId="417"/>
            <ac:spMk id="7" creationId="{FA764865-0125-45D4-B719-F21BF78028B7}"/>
          </ac:spMkLst>
        </pc:spChg>
        <pc:spChg chg="mod">
          <ac:chgData name="Miranda Bejda" userId="4e06b6fa2d88e410" providerId="LiveId" clId="{30FED63B-15C0-40E1-9473-F6593CF9C321}" dt="2022-05-28T22:20:36.772" v="725" actId="20577"/>
          <ac:spMkLst>
            <pc:docMk/>
            <pc:sldMk cId="123159481" sldId="417"/>
            <ac:spMk id="14" creationId="{C79FCCBD-A1F9-B003-12A3-1C3CE3F759CA}"/>
          </ac:spMkLst>
        </pc:spChg>
        <pc:picChg chg="add mod">
          <ac:chgData name="Miranda Bejda" userId="4e06b6fa2d88e410" providerId="LiveId" clId="{30FED63B-15C0-40E1-9473-F6593CF9C321}" dt="2022-05-28T22:24:58.256" v="1026" actId="1076"/>
          <ac:picMkLst>
            <pc:docMk/>
            <pc:sldMk cId="123159481" sldId="417"/>
            <ac:picMk id="3" creationId="{8695526D-29A7-5906-5459-5F055F3853EC}"/>
          </ac:picMkLst>
        </pc:picChg>
        <pc:picChg chg="del">
          <ac:chgData name="Miranda Bejda" userId="4e06b6fa2d88e410" providerId="LiveId" clId="{30FED63B-15C0-40E1-9473-F6593CF9C321}" dt="2022-05-28T22:20:38.416" v="726" actId="478"/>
          <ac:picMkLst>
            <pc:docMk/>
            <pc:sldMk cId="123159481" sldId="417"/>
            <ac:picMk id="11" creationId="{2B439009-B4CC-195C-7321-82A17E34E09F}"/>
          </ac:picMkLst>
        </pc:picChg>
      </pc:sldChg>
      <pc:sldChg chg="delSp add del mod setBg">
        <pc:chgData name="Miranda Bejda" userId="4e06b6fa2d88e410" providerId="LiveId" clId="{30FED63B-15C0-40E1-9473-F6593CF9C321}" dt="2022-05-28T22:16:16.990" v="584" actId="47"/>
        <pc:sldMkLst>
          <pc:docMk/>
          <pc:sldMk cId="1884852769" sldId="417"/>
        </pc:sldMkLst>
        <pc:grpChg chg="del">
          <ac:chgData name="Miranda Bejda" userId="4e06b6fa2d88e410" providerId="LiveId" clId="{30FED63B-15C0-40E1-9473-F6593CF9C321}" dt="2022-05-28T22:14:56.479" v="490" actId="478"/>
          <ac:grpSpMkLst>
            <pc:docMk/>
            <pc:sldMk cId="1884852769" sldId="417"/>
            <ac:grpSpMk id="11" creationId="{3ED3FDDB-AE14-805C-E94C-7185A9EF33E8}"/>
          </ac:grpSpMkLst>
        </pc:grpChg>
      </pc:sldChg>
      <pc:sldChg chg="addSp delSp modSp add mod ord">
        <pc:chgData name="Miranda Bejda" userId="4e06b6fa2d88e410" providerId="LiveId" clId="{30FED63B-15C0-40E1-9473-F6593CF9C321}" dt="2022-05-28T22:26:56.476" v="1222" actId="1076"/>
        <pc:sldMkLst>
          <pc:docMk/>
          <pc:sldMk cId="665625925" sldId="418"/>
        </pc:sldMkLst>
        <pc:spChg chg="mod">
          <ac:chgData name="Miranda Bejda" userId="4e06b6fa2d88e410" providerId="LiveId" clId="{30FED63B-15C0-40E1-9473-F6593CF9C321}" dt="2022-05-28T22:26:28.519" v="1218" actId="404"/>
          <ac:spMkLst>
            <pc:docMk/>
            <pc:sldMk cId="665625925" sldId="418"/>
            <ac:spMk id="6" creationId="{5CC64794-3AFD-4E76-9EA2-B01F7CE549AB}"/>
          </ac:spMkLst>
        </pc:spChg>
        <pc:spChg chg="mod">
          <ac:chgData name="Miranda Bejda" userId="4e06b6fa2d88e410" providerId="LiveId" clId="{30FED63B-15C0-40E1-9473-F6593CF9C321}" dt="2022-05-28T22:20:41.980" v="728" actId="20577"/>
          <ac:spMkLst>
            <pc:docMk/>
            <pc:sldMk cId="665625925" sldId="418"/>
            <ac:spMk id="22" creationId="{5816C308-E2E3-7ABF-F342-8176C5378E05}"/>
          </ac:spMkLst>
        </pc:spChg>
        <pc:picChg chg="del">
          <ac:chgData name="Miranda Bejda" userId="4e06b6fa2d88e410" providerId="LiveId" clId="{30FED63B-15C0-40E1-9473-F6593CF9C321}" dt="2022-05-28T22:20:44.198" v="729" actId="478"/>
          <ac:picMkLst>
            <pc:docMk/>
            <pc:sldMk cId="665625925" sldId="418"/>
            <ac:picMk id="3" creationId="{366A562F-48AD-D586-D42A-1AA75A31F8BE}"/>
          </ac:picMkLst>
        </pc:picChg>
        <pc:picChg chg="add mod">
          <ac:chgData name="Miranda Bejda" userId="4e06b6fa2d88e410" providerId="LiveId" clId="{30FED63B-15C0-40E1-9473-F6593CF9C321}" dt="2022-05-28T22:26:56.476" v="1222" actId="1076"/>
          <ac:picMkLst>
            <pc:docMk/>
            <pc:sldMk cId="665625925" sldId="418"/>
            <ac:picMk id="5" creationId="{1F0C3691-6C17-3CE4-85C7-2DBA827927CB}"/>
          </ac:picMkLst>
        </pc:picChg>
      </pc:sldChg>
      <pc:sldChg chg="addSp delSp modSp add mod ord">
        <pc:chgData name="Miranda Bejda" userId="4e06b6fa2d88e410" providerId="LiveId" clId="{30FED63B-15C0-40E1-9473-F6593CF9C321}" dt="2022-05-28T22:48:14.960" v="1646" actId="1076"/>
        <pc:sldMkLst>
          <pc:docMk/>
          <pc:sldMk cId="4114012480" sldId="419"/>
        </pc:sldMkLst>
        <pc:spChg chg="mod">
          <ac:chgData name="Miranda Bejda" userId="4e06b6fa2d88e410" providerId="LiveId" clId="{30FED63B-15C0-40E1-9473-F6593CF9C321}" dt="2022-05-28T22:28:19.351" v="1240" actId="14100"/>
          <ac:spMkLst>
            <pc:docMk/>
            <pc:sldMk cId="4114012480" sldId="419"/>
            <ac:spMk id="7" creationId="{FA764865-0125-45D4-B719-F21BF78028B7}"/>
          </ac:spMkLst>
        </pc:spChg>
        <pc:spChg chg="add mod">
          <ac:chgData name="Miranda Bejda" userId="4e06b6fa2d88e410" providerId="LiveId" clId="{30FED63B-15C0-40E1-9473-F6593CF9C321}" dt="2022-05-28T22:48:14.960" v="1646" actId="1076"/>
          <ac:spMkLst>
            <pc:docMk/>
            <pc:sldMk cId="4114012480" sldId="419"/>
            <ac:spMk id="12" creationId="{8963C0E5-40C0-020E-8A2A-42EDE620F31C}"/>
          </ac:spMkLst>
        </pc:spChg>
        <pc:spChg chg="mod">
          <ac:chgData name="Miranda Bejda" userId="4e06b6fa2d88e410" providerId="LiveId" clId="{30FED63B-15C0-40E1-9473-F6593CF9C321}" dt="2022-05-28T22:28:09.754" v="1238" actId="20577"/>
          <ac:spMkLst>
            <pc:docMk/>
            <pc:sldMk cId="4114012480" sldId="419"/>
            <ac:spMk id="14" creationId="{C79FCCBD-A1F9-B003-12A3-1C3CE3F759CA}"/>
          </ac:spMkLst>
        </pc:spChg>
        <pc:picChg chg="del">
          <ac:chgData name="Miranda Bejda" userId="4e06b6fa2d88e410" providerId="LiveId" clId="{30FED63B-15C0-40E1-9473-F6593CF9C321}" dt="2022-05-28T22:27:44.743" v="1226" actId="478"/>
          <ac:picMkLst>
            <pc:docMk/>
            <pc:sldMk cId="4114012480" sldId="419"/>
            <ac:picMk id="3" creationId="{8695526D-29A7-5906-5459-5F055F3853EC}"/>
          </ac:picMkLst>
        </pc:picChg>
        <pc:picChg chg="add mod">
          <ac:chgData name="Miranda Bejda" userId="4e06b6fa2d88e410" providerId="LiveId" clId="{30FED63B-15C0-40E1-9473-F6593CF9C321}" dt="2022-05-28T22:28:05.822" v="1231" actId="1076"/>
          <ac:picMkLst>
            <pc:docMk/>
            <pc:sldMk cId="4114012480" sldId="419"/>
            <ac:picMk id="5" creationId="{F9560E6C-9BB7-5F63-8367-BF9BA7E43CA8}"/>
          </ac:picMkLst>
        </pc:picChg>
      </pc:sldChg>
      <pc:sldChg chg="addSp delSp modSp add mod ord">
        <pc:chgData name="Miranda Bejda" userId="4e06b6fa2d88e410" providerId="LiveId" clId="{30FED63B-15C0-40E1-9473-F6593CF9C321}" dt="2022-05-28T22:33:22.556" v="1558" actId="1076"/>
        <pc:sldMkLst>
          <pc:docMk/>
          <pc:sldMk cId="69884130" sldId="420"/>
        </pc:sldMkLst>
        <pc:spChg chg="mod">
          <ac:chgData name="Miranda Bejda" userId="4e06b6fa2d88e410" providerId="LiveId" clId="{30FED63B-15C0-40E1-9473-F6593CF9C321}" dt="2022-05-28T22:32:55.126" v="1554" actId="1076"/>
          <ac:spMkLst>
            <pc:docMk/>
            <pc:sldMk cId="69884130" sldId="420"/>
            <ac:spMk id="3" creationId="{E4B586E6-4856-4C99-B4B6-E032893BEC4A}"/>
          </ac:spMkLst>
        </pc:spChg>
        <pc:spChg chg="mod">
          <ac:chgData name="Miranda Bejda" userId="4e06b6fa2d88e410" providerId="LiveId" clId="{30FED63B-15C0-40E1-9473-F6593CF9C321}" dt="2022-05-28T22:31:37.114" v="1414" actId="20577"/>
          <ac:spMkLst>
            <pc:docMk/>
            <pc:sldMk cId="69884130" sldId="420"/>
            <ac:spMk id="7" creationId="{F93B3A35-F1C7-4FDA-ADE3-AB8E9BF7301F}"/>
          </ac:spMkLst>
        </pc:spChg>
        <pc:picChg chg="del">
          <ac:chgData name="Miranda Bejda" userId="4e06b6fa2d88e410" providerId="LiveId" clId="{30FED63B-15C0-40E1-9473-F6593CF9C321}" dt="2022-05-28T22:31:30.585" v="1396" actId="478"/>
          <ac:picMkLst>
            <pc:docMk/>
            <pc:sldMk cId="69884130" sldId="420"/>
            <ac:picMk id="4" creationId="{1CA8DFA9-4CF7-BE79-BBEB-FF0618943CE2}"/>
          </ac:picMkLst>
        </pc:picChg>
        <pc:picChg chg="add mod">
          <ac:chgData name="Miranda Bejda" userId="4e06b6fa2d88e410" providerId="LiveId" clId="{30FED63B-15C0-40E1-9473-F6593CF9C321}" dt="2022-05-28T22:33:22.556" v="1558" actId="1076"/>
          <ac:picMkLst>
            <pc:docMk/>
            <pc:sldMk cId="69884130" sldId="420"/>
            <ac:picMk id="5" creationId="{74A0869A-042D-381E-052F-37019DCCA245}"/>
          </ac:picMkLst>
        </pc:picChg>
      </pc:sldChg>
      <pc:sldChg chg="delSp modSp new mod ord">
        <pc:chgData name="Miranda Bejda" userId="4e06b6fa2d88e410" providerId="LiveId" clId="{30FED63B-15C0-40E1-9473-F6593CF9C321}" dt="2022-05-28T22:40:46.196" v="1595"/>
        <pc:sldMkLst>
          <pc:docMk/>
          <pc:sldMk cId="1370526892" sldId="421"/>
        </pc:sldMkLst>
        <pc:spChg chg="mod">
          <ac:chgData name="Miranda Bejda" userId="4e06b6fa2d88e410" providerId="LiveId" clId="{30FED63B-15C0-40E1-9473-F6593CF9C321}" dt="2022-05-28T22:40:37.700" v="1593" actId="114"/>
          <ac:spMkLst>
            <pc:docMk/>
            <pc:sldMk cId="1370526892" sldId="421"/>
            <ac:spMk id="2" creationId="{1E852F98-FF1A-07F4-5AF4-BBA066F83276}"/>
          </ac:spMkLst>
        </pc:spChg>
        <pc:spChg chg="del">
          <ac:chgData name="Miranda Bejda" userId="4e06b6fa2d88e410" providerId="LiveId" clId="{30FED63B-15C0-40E1-9473-F6593CF9C321}" dt="2022-05-28T22:40:20.518" v="1567" actId="478"/>
          <ac:spMkLst>
            <pc:docMk/>
            <pc:sldMk cId="1370526892" sldId="421"/>
            <ac:spMk id="3" creationId="{64C86A50-8A22-5423-8473-7D828559F360}"/>
          </ac:spMkLst>
        </pc:spChg>
        <pc:spChg chg="del">
          <ac:chgData name="Miranda Bejda" userId="4e06b6fa2d88e410" providerId="LiveId" clId="{30FED63B-15C0-40E1-9473-F6593CF9C321}" dt="2022-05-28T22:39:50.694" v="1563" actId="478"/>
          <ac:spMkLst>
            <pc:docMk/>
            <pc:sldMk cId="1370526892" sldId="421"/>
            <ac:spMk id="4" creationId="{68794C84-127F-B1AC-9EAB-CC0860986D46}"/>
          </ac:spMkLst>
        </pc:spChg>
        <pc:spChg chg="del">
          <ac:chgData name="Miranda Bejda" userId="4e06b6fa2d88e410" providerId="LiveId" clId="{30FED63B-15C0-40E1-9473-F6593CF9C321}" dt="2022-05-28T22:40:18.177" v="1566" actId="478"/>
          <ac:spMkLst>
            <pc:docMk/>
            <pc:sldMk cId="1370526892" sldId="421"/>
            <ac:spMk id="5" creationId="{D949A4D1-9EDE-7EC8-7463-1F92E18EF45A}"/>
          </ac:spMkLst>
        </pc:spChg>
        <pc:spChg chg="mod">
          <ac:chgData name="Miranda Bejda" userId="4e06b6fa2d88e410" providerId="LiveId" clId="{30FED63B-15C0-40E1-9473-F6593CF9C321}" dt="2022-05-28T22:40:15.688" v="1565" actId="14100"/>
          <ac:spMkLst>
            <pc:docMk/>
            <pc:sldMk cId="1370526892" sldId="421"/>
            <ac:spMk id="6" creationId="{3BBAD9C3-435D-E690-33A5-9DC58FF02840}"/>
          </ac:spMkLst>
        </pc:spChg>
      </pc:sldChg>
      <pc:sldChg chg="new del">
        <pc:chgData name="Miranda Bejda" userId="4e06b6fa2d88e410" providerId="LiveId" clId="{30FED63B-15C0-40E1-9473-F6593CF9C321}" dt="2022-05-28T22:39:26.866" v="1560" actId="47"/>
        <pc:sldMkLst>
          <pc:docMk/>
          <pc:sldMk cId="3539841070" sldId="421"/>
        </pc:sldMkLst>
      </pc:sldChg>
    </pc:docChg>
  </pc:docChgLst>
  <pc:docChgLst>
    <pc:chgData name="Huff, Nichole L." userId="38753252-6381-4803-ac75-4898a400b546" providerId="ADAL" clId="{B15726C9-335D-448D-9EBD-52CB6C9237C3}"/>
    <pc:docChg chg="undo redo custSel addSld delSld modSld">
      <pc:chgData name="Huff, Nichole L." userId="38753252-6381-4803-ac75-4898a400b546" providerId="ADAL" clId="{B15726C9-335D-448D-9EBD-52CB6C9237C3}" dt="2023-01-09T23:40:00.796" v="842" actId="113"/>
      <pc:docMkLst>
        <pc:docMk/>
      </pc:docMkLst>
      <pc:sldChg chg="modSp">
        <pc:chgData name="Huff, Nichole L." userId="38753252-6381-4803-ac75-4898a400b546" providerId="ADAL" clId="{B15726C9-335D-448D-9EBD-52CB6C9237C3}" dt="2022-12-14T16:04:07.485" v="94" actId="20577"/>
        <pc:sldMkLst>
          <pc:docMk/>
          <pc:sldMk cId="1607372186" sldId="258"/>
        </pc:sldMkLst>
        <pc:graphicFrameChg chg="mod">
          <ac:chgData name="Huff, Nichole L." userId="38753252-6381-4803-ac75-4898a400b546" providerId="ADAL" clId="{B15726C9-335D-448D-9EBD-52CB6C9237C3}" dt="2022-12-14T16:04:07.485" v="94" actId="20577"/>
          <ac:graphicFrameMkLst>
            <pc:docMk/>
            <pc:sldMk cId="1607372186" sldId="258"/>
            <ac:graphicFrameMk id="8" creationId="{723A35AE-7618-4A5D-A153-E772A665BB87}"/>
          </ac:graphicFrameMkLst>
        </pc:graphicFrameChg>
      </pc:sldChg>
      <pc:sldChg chg="modSp mod modNotesTx">
        <pc:chgData name="Huff, Nichole L." userId="38753252-6381-4803-ac75-4898a400b546" providerId="ADAL" clId="{B15726C9-335D-448D-9EBD-52CB6C9237C3}" dt="2023-01-09T22:43:31.199" v="791" actId="1076"/>
        <pc:sldMkLst>
          <pc:docMk/>
          <pc:sldMk cId="1858596515" sldId="261"/>
        </pc:sldMkLst>
        <pc:spChg chg="mod">
          <ac:chgData name="Huff, Nichole L." userId="38753252-6381-4803-ac75-4898a400b546" providerId="ADAL" clId="{B15726C9-335D-448D-9EBD-52CB6C9237C3}" dt="2022-12-14T16:28:37.315" v="396" actId="404"/>
          <ac:spMkLst>
            <pc:docMk/>
            <pc:sldMk cId="1858596515" sldId="261"/>
            <ac:spMk id="3" creationId="{E4B586E6-4856-4C99-B4B6-E032893BEC4A}"/>
          </ac:spMkLst>
        </pc:spChg>
        <pc:picChg chg="mod">
          <ac:chgData name="Huff, Nichole L." userId="38753252-6381-4803-ac75-4898a400b546" providerId="ADAL" clId="{B15726C9-335D-448D-9EBD-52CB6C9237C3}" dt="2023-01-09T22:43:31.199" v="791" actId="1076"/>
          <ac:picMkLst>
            <pc:docMk/>
            <pc:sldMk cId="1858596515" sldId="261"/>
            <ac:picMk id="4" creationId="{1CA8DFA9-4CF7-BE79-BBEB-FF0618943CE2}"/>
          </ac:picMkLst>
        </pc:picChg>
      </pc:sldChg>
      <pc:sldChg chg="modSp mod">
        <pc:chgData name="Huff, Nichole L." userId="38753252-6381-4803-ac75-4898a400b546" providerId="ADAL" clId="{B15726C9-335D-448D-9EBD-52CB6C9237C3}" dt="2023-01-09T22:44:01.981" v="801" actId="1076"/>
        <pc:sldMkLst>
          <pc:docMk/>
          <pc:sldMk cId="2234179876" sldId="262"/>
        </pc:sldMkLst>
        <pc:spChg chg="mod">
          <ac:chgData name="Huff, Nichole L." userId="38753252-6381-4803-ac75-4898a400b546" providerId="ADAL" clId="{B15726C9-335D-448D-9EBD-52CB6C9237C3}" dt="2023-01-09T22:14:01.485" v="734" actId="1076"/>
          <ac:spMkLst>
            <pc:docMk/>
            <pc:sldMk cId="2234179876" sldId="262"/>
            <ac:spMk id="7" creationId="{FA764865-0125-45D4-B719-F21BF78028B7}"/>
          </ac:spMkLst>
        </pc:spChg>
        <pc:spChg chg="mod">
          <ac:chgData name="Huff, Nichole L." userId="38753252-6381-4803-ac75-4898a400b546" providerId="ADAL" clId="{B15726C9-335D-448D-9EBD-52CB6C9237C3}" dt="2022-12-14T16:39:19.768" v="428" actId="113"/>
          <ac:spMkLst>
            <pc:docMk/>
            <pc:sldMk cId="2234179876" sldId="262"/>
            <ac:spMk id="14" creationId="{C79FCCBD-A1F9-B003-12A3-1C3CE3F759CA}"/>
          </ac:spMkLst>
        </pc:spChg>
        <pc:picChg chg="mod">
          <ac:chgData name="Huff, Nichole L." userId="38753252-6381-4803-ac75-4898a400b546" providerId="ADAL" clId="{B15726C9-335D-448D-9EBD-52CB6C9237C3}" dt="2023-01-09T22:44:01.981" v="801" actId="1076"/>
          <ac:picMkLst>
            <pc:docMk/>
            <pc:sldMk cId="2234179876" sldId="262"/>
            <ac:picMk id="11" creationId="{2B439009-B4CC-195C-7321-82A17E34E09F}"/>
          </ac:picMkLst>
        </pc:picChg>
      </pc:sldChg>
      <pc:sldChg chg="modSp mod modNotesTx">
        <pc:chgData name="Huff, Nichole L." userId="38753252-6381-4803-ac75-4898a400b546" providerId="ADAL" clId="{B15726C9-335D-448D-9EBD-52CB6C9237C3}" dt="2023-01-09T22:43:52.232" v="798" actId="14100"/>
        <pc:sldMkLst>
          <pc:docMk/>
          <pc:sldMk cId="2667502184" sldId="263"/>
        </pc:sldMkLst>
        <pc:spChg chg="mod">
          <ac:chgData name="Huff, Nichole L." userId="38753252-6381-4803-ac75-4898a400b546" providerId="ADAL" clId="{B15726C9-335D-448D-9EBD-52CB6C9237C3}" dt="2023-01-09T22:13:29.721" v="712" actId="113"/>
          <ac:spMkLst>
            <pc:docMk/>
            <pc:sldMk cId="2667502184" sldId="263"/>
            <ac:spMk id="6" creationId="{5CC64794-3AFD-4E76-9EA2-B01F7CE549AB}"/>
          </ac:spMkLst>
        </pc:spChg>
        <pc:spChg chg="mod">
          <ac:chgData name="Huff, Nichole L." userId="38753252-6381-4803-ac75-4898a400b546" providerId="ADAL" clId="{B15726C9-335D-448D-9EBD-52CB6C9237C3}" dt="2022-12-14T16:38:51.857" v="425" actId="20577"/>
          <ac:spMkLst>
            <pc:docMk/>
            <pc:sldMk cId="2667502184" sldId="263"/>
            <ac:spMk id="22" creationId="{5816C308-E2E3-7ABF-F342-8176C5378E05}"/>
          </ac:spMkLst>
        </pc:spChg>
        <pc:picChg chg="mod">
          <ac:chgData name="Huff, Nichole L." userId="38753252-6381-4803-ac75-4898a400b546" providerId="ADAL" clId="{B15726C9-335D-448D-9EBD-52CB6C9237C3}" dt="2023-01-09T22:43:52.232" v="798" actId="14100"/>
          <ac:picMkLst>
            <pc:docMk/>
            <pc:sldMk cId="2667502184" sldId="263"/>
            <ac:picMk id="3" creationId="{366A562F-48AD-D586-D42A-1AA75A31F8BE}"/>
          </ac:picMkLst>
        </pc:picChg>
      </pc:sldChg>
      <pc:sldChg chg="modSp mod">
        <pc:chgData name="Huff, Nichole L." userId="38753252-6381-4803-ac75-4898a400b546" providerId="ADAL" clId="{B15726C9-335D-448D-9EBD-52CB6C9237C3}" dt="2023-01-09T22:13:10.592" v="711" actId="1076"/>
        <pc:sldMkLst>
          <pc:docMk/>
          <pc:sldMk cId="274594146" sldId="270"/>
        </pc:sldMkLst>
        <pc:graphicFrameChg chg="mod modGraphic">
          <ac:chgData name="Huff, Nichole L." userId="38753252-6381-4803-ac75-4898a400b546" providerId="ADAL" clId="{B15726C9-335D-448D-9EBD-52CB6C9237C3}" dt="2023-01-09T22:13:10.592" v="711" actId="1076"/>
          <ac:graphicFrameMkLst>
            <pc:docMk/>
            <pc:sldMk cId="274594146" sldId="270"/>
            <ac:graphicFrameMk id="5" creationId="{75069719-6C39-4A6F-B66B-125C8E2B0804}"/>
          </ac:graphicFrameMkLst>
        </pc:graphicFrameChg>
      </pc:sldChg>
      <pc:sldChg chg="modSp mod modNotesTx">
        <pc:chgData name="Huff, Nichole L." userId="38753252-6381-4803-ac75-4898a400b546" providerId="ADAL" clId="{B15726C9-335D-448D-9EBD-52CB6C9237C3}" dt="2022-12-14T16:54:05.588" v="587" actId="20577"/>
        <pc:sldMkLst>
          <pc:docMk/>
          <pc:sldMk cId="3299111543" sldId="404"/>
        </pc:sldMkLst>
        <pc:spChg chg="mod">
          <ac:chgData name="Huff, Nichole L." userId="38753252-6381-4803-ac75-4898a400b546" providerId="ADAL" clId="{B15726C9-335D-448D-9EBD-52CB6C9237C3}" dt="2022-12-14T16:53:56.831" v="586" actId="1076"/>
          <ac:spMkLst>
            <pc:docMk/>
            <pc:sldMk cId="3299111543" sldId="404"/>
            <ac:spMk id="6" creationId="{2DED4C9A-E3FC-4003-BA85-F48485625BB5}"/>
          </ac:spMkLst>
        </pc:spChg>
        <pc:graphicFrameChg chg="mod">
          <ac:chgData name="Huff, Nichole L." userId="38753252-6381-4803-ac75-4898a400b546" providerId="ADAL" clId="{B15726C9-335D-448D-9EBD-52CB6C9237C3}" dt="2022-12-14T16:52:35.660" v="583" actId="1076"/>
          <ac:graphicFrameMkLst>
            <pc:docMk/>
            <pc:sldMk cId="3299111543" sldId="404"/>
            <ac:graphicFrameMk id="14" creationId="{0DF14DA9-F7E7-93CD-35A2-DD6E284F8B7D}"/>
          </ac:graphicFrameMkLst>
        </pc:graphicFrameChg>
      </pc:sldChg>
      <pc:sldChg chg="modSp mod modNotesTx">
        <pc:chgData name="Huff, Nichole L." userId="38753252-6381-4803-ac75-4898a400b546" providerId="ADAL" clId="{B15726C9-335D-448D-9EBD-52CB6C9237C3}" dt="2023-01-09T23:40:00.796" v="842" actId="113"/>
        <pc:sldMkLst>
          <pc:docMk/>
          <pc:sldMk cId="1096197362" sldId="405"/>
        </pc:sldMkLst>
        <pc:spChg chg="mod">
          <ac:chgData name="Huff, Nichole L." userId="38753252-6381-4803-ac75-4898a400b546" providerId="ADAL" clId="{B15726C9-335D-448D-9EBD-52CB6C9237C3}" dt="2022-12-14T16:52:40.507" v="584" actId="1076"/>
          <ac:spMkLst>
            <pc:docMk/>
            <pc:sldMk cId="1096197362" sldId="405"/>
            <ac:spMk id="6" creationId="{2DED4C9A-E3FC-4003-BA85-F48485625BB5}"/>
          </ac:spMkLst>
        </pc:spChg>
        <pc:graphicFrameChg chg="mod">
          <ac:chgData name="Huff, Nichole L." userId="38753252-6381-4803-ac75-4898a400b546" providerId="ADAL" clId="{B15726C9-335D-448D-9EBD-52CB6C9237C3}" dt="2023-01-09T23:40:00.796" v="842" actId="113"/>
          <ac:graphicFrameMkLst>
            <pc:docMk/>
            <pc:sldMk cId="1096197362" sldId="405"/>
            <ac:graphicFrameMk id="14" creationId="{0DF14DA9-F7E7-93CD-35A2-DD6E284F8B7D}"/>
          </ac:graphicFrameMkLst>
        </pc:graphicFrameChg>
      </pc:sldChg>
      <pc:sldChg chg="del">
        <pc:chgData name="Huff, Nichole L." userId="38753252-6381-4803-ac75-4898a400b546" providerId="ADAL" clId="{B15726C9-335D-448D-9EBD-52CB6C9237C3}" dt="2022-12-14T15:28:42.771" v="3" actId="47"/>
        <pc:sldMkLst>
          <pc:docMk/>
          <pc:sldMk cId="2078707334" sldId="408"/>
        </pc:sldMkLst>
      </pc:sldChg>
      <pc:sldChg chg="addSp delSp modSp mod modNotesTx">
        <pc:chgData name="Huff, Nichole L." userId="38753252-6381-4803-ac75-4898a400b546" providerId="ADAL" clId="{B15726C9-335D-448D-9EBD-52CB6C9237C3}" dt="2023-01-09T22:43:43.328" v="793" actId="14100"/>
        <pc:sldMkLst>
          <pc:docMk/>
          <pc:sldMk cId="2996239556" sldId="415"/>
        </pc:sldMkLst>
        <pc:spChg chg="mod">
          <ac:chgData name="Huff, Nichole L." userId="38753252-6381-4803-ac75-4898a400b546" providerId="ADAL" clId="{B15726C9-335D-448D-9EBD-52CB6C9237C3}" dt="2022-12-14T16:37:33.077" v="414" actId="20577"/>
          <ac:spMkLst>
            <pc:docMk/>
            <pc:sldMk cId="2996239556" sldId="415"/>
            <ac:spMk id="3" creationId="{E4B586E6-4856-4C99-B4B6-E032893BEC4A}"/>
          </ac:spMkLst>
        </pc:spChg>
        <pc:spChg chg="mod">
          <ac:chgData name="Huff, Nichole L." userId="38753252-6381-4803-ac75-4898a400b546" providerId="ADAL" clId="{B15726C9-335D-448D-9EBD-52CB6C9237C3}" dt="2022-12-14T16:38:10.193" v="419" actId="113"/>
          <ac:spMkLst>
            <pc:docMk/>
            <pc:sldMk cId="2996239556" sldId="415"/>
            <ac:spMk id="7" creationId="{F93B3A35-F1C7-4FDA-ADE3-AB8E9BF7301F}"/>
          </ac:spMkLst>
        </pc:spChg>
        <pc:picChg chg="add del mod">
          <ac:chgData name="Huff, Nichole L." userId="38753252-6381-4803-ac75-4898a400b546" providerId="ADAL" clId="{B15726C9-335D-448D-9EBD-52CB6C9237C3}" dt="2023-01-09T22:02:50.642" v="687"/>
          <ac:picMkLst>
            <pc:docMk/>
            <pc:sldMk cId="2996239556" sldId="415"/>
            <ac:picMk id="2" creationId="{7D3135BF-E13E-1D72-752C-10C87AF8342F}"/>
          </ac:picMkLst>
        </pc:picChg>
        <pc:picChg chg="add mod">
          <ac:chgData name="Huff, Nichole L." userId="38753252-6381-4803-ac75-4898a400b546" providerId="ADAL" clId="{B15726C9-335D-448D-9EBD-52CB6C9237C3}" dt="2023-01-09T22:43:43.328" v="793" actId="14100"/>
          <ac:picMkLst>
            <pc:docMk/>
            <pc:sldMk cId="2996239556" sldId="415"/>
            <ac:picMk id="4" creationId="{427DF3AC-D9C7-EEED-F503-D3C5378DB9C6}"/>
          </ac:picMkLst>
        </pc:picChg>
        <pc:picChg chg="add del mod">
          <ac:chgData name="Huff, Nichole L." userId="38753252-6381-4803-ac75-4898a400b546" providerId="ADAL" clId="{B15726C9-335D-448D-9EBD-52CB6C9237C3}" dt="2023-01-09T22:43:40.232" v="792" actId="14100"/>
          <ac:picMkLst>
            <pc:docMk/>
            <pc:sldMk cId="2996239556" sldId="415"/>
            <ac:picMk id="5" creationId="{31A6D94F-E1E9-441A-9D83-7148C2B3A842}"/>
          </ac:picMkLst>
        </pc:picChg>
      </pc:sldChg>
      <pc:sldChg chg="modSp mod modNotesTx">
        <pc:chgData name="Huff, Nichole L." userId="38753252-6381-4803-ac75-4898a400b546" providerId="ADAL" clId="{B15726C9-335D-448D-9EBD-52CB6C9237C3}" dt="2023-01-09T22:44:05.321" v="803" actId="14100"/>
        <pc:sldMkLst>
          <pc:docMk/>
          <pc:sldMk cId="2697719889" sldId="416"/>
        </pc:sldMkLst>
        <pc:spChg chg="mod">
          <ac:chgData name="Huff, Nichole L." userId="38753252-6381-4803-ac75-4898a400b546" providerId="ADAL" clId="{B15726C9-335D-448D-9EBD-52CB6C9237C3}" dt="2023-01-09T22:14:29.702" v="746" actId="20577"/>
          <ac:spMkLst>
            <pc:docMk/>
            <pc:sldMk cId="2697719889" sldId="416"/>
            <ac:spMk id="6" creationId="{5CC64794-3AFD-4E76-9EA2-B01F7CE549AB}"/>
          </ac:spMkLst>
        </pc:spChg>
        <pc:spChg chg="mod">
          <ac:chgData name="Huff, Nichole L." userId="38753252-6381-4803-ac75-4898a400b546" providerId="ADAL" clId="{B15726C9-335D-448D-9EBD-52CB6C9237C3}" dt="2022-12-14T16:40:00.804" v="436" actId="404"/>
          <ac:spMkLst>
            <pc:docMk/>
            <pc:sldMk cId="2697719889" sldId="416"/>
            <ac:spMk id="22" creationId="{5816C308-E2E3-7ABF-F342-8176C5378E05}"/>
          </ac:spMkLst>
        </pc:spChg>
        <pc:picChg chg="mod">
          <ac:chgData name="Huff, Nichole L." userId="38753252-6381-4803-ac75-4898a400b546" providerId="ADAL" clId="{B15726C9-335D-448D-9EBD-52CB6C9237C3}" dt="2023-01-09T22:44:05.321" v="803" actId="14100"/>
          <ac:picMkLst>
            <pc:docMk/>
            <pc:sldMk cId="2697719889" sldId="416"/>
            <ac:picMk id="5" creationId="{25AF9DD5-0701-0736-9B2A-B3F4E6A64317}"/>
          </ac:picMkLst>
        </pc:picChg>
      </pc:sldChg>
      <pc:sldChg chg="modSp mod">
        <pc:chgData name="Huff, Nichole L." userId="38753252-6381-4803-ac75-4898a400b546" providerId="ADAL" clId="{B15726C9-335D-448D-9EBD-52CB6C9237C3}" dt="2023-01-09T23:27:42.340" v="841" actId="20577"/>
        <pc:sldMkLst>
          <pc:docMk/>
          <pc:sldMk cId="123159481" sldId="417"/>
        </pc:sldMkLst>
        <pc:spChg chg="mod">
          <ac:chgData name="Huff, Nichole L." userId="38753252-6381-4803-ac75-4898a400b546" providerId="ADAL" clId="{B15726C9-335D-448D-9EBD-52CB6C9237C3}" dt="2023-01-09T23:27:42.340" v="841" actId="20577"/>
          <ac:spMkLst>
            <pc:docMk/>
            <pc:sldMk cId="123159481" sldId="417"/>
            <ac:spMk id="7" creationId="{FA764865-0125-45D4-B719-F21BF78028B7}"/>
          </ac:spMkLst>
        </pc:spChg>
        <pc:spChg chg="mod">
          <ac:chgData name="Huff, Nichole L." userId="38753252-6381-4803-ac75-4898a400b546" providerId="ADAL" clId="{B15726C9-335D-448D-9EBD-52CB6C9237C3}" dt="2022-12-14T16:40:33.459" v="440" actId="404"/>
          <ac:spMkLst>
            <pc:docMk/>
            <pc:sldMk cId="123159481" sldId="417"/>
            <ac:spMk id="14" creationId="{C79FCCBD-A1F9-B003-12A3-1C3CE3F759CA}"/>
          </ac:spMkLst>
        </pc:spChg>
        <pc:picChg chg="mod">
          <ac:chgData name="Huff, Nichole L." userId="38753252-6381-4803-ac75-4898a400b546" providerId="ADAL" clId="{B15726C9-335D-448D-9EBD-52CB6C9237C3}" dt="2023-01-09T22:44:15.530" v="812" actId="1076"/>
          <ac:picMkLst>
            <pc:docMk/>
            <pc:sldMk cId="123159481" sldId="417"/>
            <ac:picMk id="3" creationId="{8695526D-29A7-5906-5459-5F055F3853EC}"/>
          </ac:picMkLst>
        </pc:picChg>
      </pc:sldChg>
      <pc:sldChg chg="modSp mod modNotesTx">
        <pc:chgData name="Huff, Nichole L." userId="38753252-6381-4803-ac75-4898a400b546" providerId="ADAL" clId="{B15726C9-335D-448D-9EBD-52CB6C9237C3}" dt="2023-01-09T22:44:21.057" v="815" actId="14100"/>
        <pc:sldMkLst>
          <pc:docMk/>
          <pc:sldMk cId="665625925" sldId="418"/>
        </pc:sldMkLst>
        <pc:spChg chg="mod">
          <ac:chgData name="Huff, Nichole L." userId="38753252-6381-4803-ac75-4898a400b546" providerId="ADAL" clId="{B15726C9-335D-448D-9EBD-52CB6C9237C3}" dt="2023-01-09T22:16:15.964" v="787" actId="1076"/>
          <ac:spMkLst>
            <pc:docMk/>
            <pc:sldMk cId="665625925" sldId="418"/>
            <ac:spMk id="6" creationId="{5CC64794-3AFD-4E76-9EA2-B01F7CE549AB}"/>
          </ac:spMkLst>
        </pc:spChg>
        <pc:spChg chg="mod">
          <ac:chgData name="Huff, Nichole L." userId="38753252-6381-4803-ac75-4898a400b546" providerId="ADAL" clId="{B15726C9-335D-448D-9EBD-52CB6C9237C3}" dt="2022-12-14T16:40:54.790" v="446" actId="404"/>
          <ac:spMkLst>
            <pc:docMk/>
            <pc:sldMk cId="665625925" sldId="418"/>
            <ac:spMk id="22" creationId="{5816C308-E2E3-7ABF-F342-8176C5378E05}"/>
          </ac:spMkLst>
        </pc:spChg>
        <pc:picChg chg="mod">
          <ac:chgData name="Huff, Nichole L." userId="38753252-6381-4803-ac75-4898a400b546" providerId="ADAL" clId="{B15726C9-335D-448D-9EBD-52CB6C9237C3}" dt="2023-01-09T22:44:21.057" v="815" actId="14100"/>
          <ac:picMkLst>
            <pc:docMk/>
            <pc:sldMk cId="665625925" sldId="418"/>
            <ac:picMk id="5" creationId="{1F0C3691-6C17-3CE4-85C7-2DBA827927CB}"/>
          </ac:picMkLst>
        </pc:picChg>
      </pc:sldChg>
      <pc:sldChg chg="modSp mod">
        <pc:chgData name="Huff, Nichole L." userId="38753252-6381-4803-ac75-4898a400b546" providerId="ADAL" clId="{B15726C9-335D-448D-9EBD-52CB6C9237C3}" dt="2023-01-09T22:44:33.727" v="823" actId="1076"/>
        <pc:sldMkLst>
          <pc:docMk/>
          <pc:sldMk cId="4114012480" sldId="419"/>
        </pc:sldMkLst>
        <pc:spChg chg="mod">
          <ac:chgData name="Huff, Nichole L." userId="38753252-6381-4803-ac75-4898a400b546" providerId="ADAL" clId="{B15726C9-335D-448D-9EBD-52CB6C9237C3}" dt="2022-12-14T16:52:08.737" v="581" actId="20577"/>
          <ac:spMkLst>
            <pc:docMk/>
            <pc:sldMk cId="4114012480" sldId="419"/>
            <ac:spMk id="12" creationId="{8963C0E5-40C0-020E-8A2A-42EDE620F31C}"/>
          </ac:spMkLst>
        </pc:spChg>
        <pc:spChg chg="mod">
          <ac:chgData name="Huff, Nichole L." userId="38753252-6381-4803-ac75-4898a400b546" providerId="ADAL" clId="{B15726C9-335D-448D-9EBD-52CB6C9237C3}" dt="2022-12-14T16:44:04.017" v="516" actId="404"/>
          <ac:spMkLst>
            <pc:docMk/>
            <pc:sldMk cId="4114012480" sldId="419"/>
            <ac:spMk id="14" creationId="{C79FCCBD-A1F9-B003-12A3-1C3CE3F759CA}"/>
          </ac:spMkLst>
        </pc:spChg>
        <pc:picChg chg="mod">
          <ac:chgData name="Huff, Nichole L." userId="38753252-6381-4803-ac75-4898a400b546" providerId="ADAL" clId="{B15726C9-335D-448D-9EBD-52CB6C9237C3}" dt="2023-01-09T22:44:33.727" v="823" actId="1076"/>
          <ac:picMkLst>
            <pc:docMk/>
            <pc:sldMk cId="4114012480" sldId="419"/>
            <ac:picMk id="5" creationId="{F9560E6C-9BB7-5F63-8367-BF9BA7E43CA8}"/>
          </ac:picMkLst>
        </pc:picChg>
      </pc:sldChg>
      <pc:sldChg chg="modSp mod modNotesTx">
        <pc:chgData name="Huff, Nichole L." userId="38753252-6381-4803-ac75-4898a400b546" providerId="ADAL" clId="{B15726C9-335D-448D-9EBD-52CB6C9237C3}" dt="2023-01-09T22:44:41.783" v="824" actId="14100"/>
        <pc:sldMkLst>
          <pc:docMk/>
          <pc:sldMk cId="69884130" sldId="420"/>
        </pc:sldMkLst>
        <pc:spChg chg="mod">
          <ac:chgData name="Huff, Nichole L." userId="38753252-6381-4803-ac75-4898a400b546" providerId="ADAL" clId="{B15726C9-335D-448D-9EBD-52CB6C9237C3}" dt="2022-12-14T16:56:12.245" v="655" actId="113"/>
          <ac:spMkLst>
            <pc:docMk/>
            <pc:sldMk cId="69884130" sldId="420"/>
            <ac:spMk id="3" creationId="{E4B586E6-4856-4C99-B4B6-E032893BEC4A}"/>
          </ac:spMkLst>
        </pc:spChg>
        <pc:picChg chg="mod">
          <ac:chgData name="Huff, Nichole L." userId="38753252-6381-4803-ac75-4898a400b546" providerId="ADAL" clId="{B15726C9-335D-448D-9EBD-52CB6C9237C3}" dt="2023-01-09T22:44:41.783" v="824" actId="14100"/>
          <ac:picMkLst>
            <pc:docMk/>
            <pc:sldMk cId="69884130" sldId="420"/>
            <ac:picMk id="5" creationId="{74A0869A-042D-381E-052F-37019DCCA245}"/>
          </ac:picMkLst>
        </pc:picChg>
      </pc:sldChg>
      <pc:sldChg chg="addSp modSp mod setBg">
        <pc:chgData name="Huff, Nichole L." userId="38753252-6381-4803-ac75-4898a400b546" providerId="ADAL" clId="{B15726C9-335D-448D-9EBD-52CB6C9237C3}" dt="2022-12-14T16:13:56.765" v="126" actId="1076"/>
        <pc:sldMkLst>
          <pc:docMk/>
          <pc:sldMk cId="1370526892" sldId="421"/>
        </pc:sldMkLst>
        <pc:spChg chg="mod">
          <ac:chgData name="Huff, Nichole L." userId="38753252-6381-4803-ac75-4898a400b546" providerId="ADAL" clId="{B15726C9-335D-448D-9EBD-52CB6C9237C3}" dt="2022-12-14T16:13:23.434" v="123" actId="122"/>
          <ac:spMkLst>
            <pc:docMk/>
            <pc:sldMk cId="1370526892" sldId="421"/>
            <ac:spMk id="2" creationId="{1E852F98-FF1A-07F4-5AF4-BBA066F83276}"/>
          </ac:spMkLst>
        </pc:spChg>
        <pc:spChg chg="mod ord">
          <ac:chgData name="Huff, Nichole L." userId="38753252-6381-4803-ac75-4898a400b546" providerId="ADAL" clId="{B15726C9-335D-448D-9EBD-52CB6C9237C3}" dt="2022-12-14T16:06:44.958" v="105" actId="26606"/>
          <ac:spMkLst>
            <pc:docMk/>
            <pc:sldMk cId="1370526892" sldId="421"/>
            <ac:spMk id="6" creationId="{3BBAD9C3-435D-E690-33A5-9DC58FF02840}"/>
          </ac:spMkLst>
        </pc:spChg>
        <pc:spChg chg="add">
          <ac:chgData name="Huff, Nichole L." userId="38753252-6381-4803-ac75-4898a400b546" providerId="ADAL" clId="{B15726C9-335D-448D-9EBD-52CB6C9237C3}" dt="2022-12-14T16:06:44.958" v="105" actId="26606"/>
          <ac:spMkLst>
            <pc:docMk/>
            <pc:sldMk cId="1370526892" sldId="421"/>
            <ac:spMk id="11" creationId="{73A2C0BD-A148-4C02-8DA4-8E5D1B5D3A0F}"/>
          </ac:spMkLst>
        </pc:spChg>
        <pc:spChg chg="add">
          <ac:chgData name="Huff, Nichole L." userId="38753252-6381-4803-ac75-4898a400b546" providerId="ADAL" clId="{B15726C9-335D-448D-9EBD-52CB6C9237C3}" dt="2022-12-14T16:06:44.958" v="105" actId="26606"/>
          <ac:spMkLst>
            <pc:docMk/>
            <pc:sldMk cId="1370526892" sldId="421"/>
            <ac:spMk id="13" creationId="{41BB2134-A1FD-4B58-936A-E52B8E226ACD}"/>
          </ac:spMkLst>
        </pc:spChg>
        <pc:spChg chg="add">
          <ac:chgData name="Huff, Nichole L." userId="38753252-6381-4803-ac75-4898a400b546" providerId="ADAL" clId="{B15726C9-335D-448D-9EBD-52CB6C9237C3}" dt="2022-12-14T16:06:44.958" v="105" actId="26606"/>
          <ac:spMkLst>
            <pc:docMk/>
            <pc:sldMk cId="1370526892" sldId="421"/>
            <ac:spMk id="15" creationId="{68A9B9E4-D9DB-4771-B1F7-F1FB6D4F3904}"/>
          </ac:spMkLst>
        </pc:spChg>
        <pc:spChg chg="add">
          <ac:chgData name="Huff, Nichole L." userId="38753252-6381-4803-ac75-4898a400b546" providerId="ADAL" clId="{B15726C9-335D-448D-9EBD-52CB6C9237C3}" dt="2022-12-14T16:06:44.958" v="105" actId="26606"/>
          <ac:spMkLst>
            <pc:docMk/>
            <pc:sldMk cId="1370526892" sldId="421"/>
            <ac:spMk id="17" creationId="{DBF51DB5-1255-4E87-AFA8-1EE6336FE7E6}"/>
          </ac:spMkLst>
        </pc:spChg>
        <pc:spChg chg="add">
          <ac:chgData name="Huff, Nichole L." userId="38753252-6381-4803-ac75-4898a400b546" providerId="ADAL" clId="{B15726C9-335D-448D-9EBD-52CB6C9237C3}" dt="2022-12-14T16:06:44.958" v="105" actId="26606"/>
          <ac:spMkLst>
            <pc:docMk/>
            <pc:sldMk cId="1370526892" sldId="421"/>
            <ac:spMk id="23" creationId="{432C9ED0-E330-4ABA-ABF4-1627700A2CFB}"/>
          </ac:spMkLst>
        </pc:spChg>
        <pc:grpChg chg="add">
          <ac:chgData name="Huff, Nichole L." userId="38753252-6381-4803-ac75-4898a400b546" providerId="ADAL" clId="{B15726C9-335D-448D-9EBD-52CB6C9237C3}" dt="2022-12-14T16:06:44.958" v="105" actId="26606"/>
          <ac:grpSpMkLst>
            <pc:docMk/>
            <pc:sldMk cId="1370526892" sldId="421"/>
            <ac:grpSpMk id="19" creationId="{1C6940E9-7FD2-446C-8B8B-B116BC572EA9}"/>
          </ac:grpSpMkLst>
        </pc:grpChg>
        <pc:picChg chg="add mod">
          <ac:chgData name="Huff, Nichole L." userId="38753252-6381-4803-ac75-4898a400b546" providerId="ADAL" clId="{B15726C9-335D-448D-9EBD-52CB6C9237C3}" dt="2022-12-14T16:13:56.765" v="126" actId="1076"/>
          <ac:picMkLst>
            <pc:docMk/>
            <pc:sldMk cId="1370526892" sldId="421"/>
            <ac:picMk id="4" creationId="{F25FC40C-10D5-D68C-4828-CFB5EF799923}"/>
          </ac:picMkLst>
        </pc:picChg>
      </pc:sldChg>
      <pc:sldChg chg="modSp mod modNotesTx">
        <pc:chgData name="Huff, Nichole L." userId="38753252-6381-4803-ac75-4898a400b546" providerId="ADAL" clId="{B15726C9-335D-448D-9EBD-52CB6C9237C3}" dt="2023-01-09T22:44:46.717" v="827" actId="14100"/>
        <pc:sldMkLst>
          <pc:docMk/>
          <pc:sldMk cId="4270694750" sldId="422"/>
        </pc:sldMkLst>
        <pc:spChg chg="mod">
          <ac:chgData name="Huff, Nichole L." userId="38753252-6381-4803-ac75-4898a400b546" providerId="ADAL" clId="{B15726C9-335D-448D-9EBD-52CB6C9237C3}" dt="2023-01-09T22:04:17.971" v="691"/>
          <ac:spMkLst>
            <pc:docMk/>
            <pc:sldMk cId="4270694750" sldId="422"/>
            <ac:spMk id="3" creationId="{F8A8014A-CB8A-38E6-CA4C-C51D7A6879EB}"/>
          </ac:spMkLst>
        </pc:spChg>
        <pc:spChg chg="mod">
          <ac:chgData name="Huff, Nichole L." userId="38753252-6381-4803-ac75-4898a400b546" providerId="ADAL" clId="{B15726C9-335D-448D-9EBD-52CB6C9237C3}" dt="2022-12-14T18:57:59.882" v="667" actId="404"/>
          <ac:spMkLst>
            <pc:docMk/>
            <pc:sldMk cId="4270694750" sldId="422"/>
            <ac:spMk id="22" creationId="{5816C308-E2E3-7ABF-F342-8176C5378E05}"/>
          </ac:spMkLst>
        </pc:spChg>
        <pc:picChg chg="mod">
          <ac:chgData name="Huff, Nichole L." userId="38753252-6381-4803-ac75-4898a400b546" providerId="ADAL" clId="{B15726C9-335D-448D-9EBD-52CB6C9237C3}" dt="2023-01-09T22:44:46.717" v="827" actId="14100"/>
          <ac:picMkLst>
            <pc:docMk/>
            <pc:sldMk cId="4270694750" sldId="422"/>
            <ac:picMk id="7" creationId="{656065B0-9771-ED52-392F-08323EAC70F0}"/>
          </ac:picMkLst>
        </pc:picChg>
      </pc:sldChg>
      <pc:sldChg chg="del">
        <pc:chgData name="Huff, Nichole L." userId="38753252-6381-4803-ac75-4898a400b546" providerId="ADAL" clId="{B15726C9-335D-448D-9EBD-52CB6C9237C3}" dt="2022-12-14T15:21:01.038" v="1" actId="47"/>
        <pc:sldMkLst>
          <pc:docMk/>
          <pc:sldMk cId="2912305909" sldId="423"/>
        </pc:sldMkLst>
      </pc:sldChg>
      <pc:sldChg chg="modSp mod">
        <pc:chgData name="Huff, Nichole L." userId="38753252-6381-4803-ac75-4898a400b546" providerId="ADAL" clId="{B15726C9-335D-448D-9EBD-52CB6C9237C3}" dt="2022-12-14T15:28:51.572" v="6" actId="20577"/>
        <pc:sldMkLst>
          <pc:docMk/>
          <pc:sldMk cId="2765863914" sldId="424"/>
        </pc:sldMkLst>
        <pc:spChg chg="mod">
          <ac:chgData name="Huff, Nichole L." userId="38753252-6381-4803-ac75-4898a400b546" providerId="ADAL" clId="{B15726C9-335D-448D-9EBD-52CB6C9237C3}" dt="2022-12-14T15:28:51.572" v="6" actId="20577"/>
          <ac:spMkLst>
            <pc:docMk/>
            <pc:sldMk cId="2765863914" sldId="424"/>
            <ac:spMk id="10" creationId="{C507A51A-CEE1-CD0F-3B80-9414126D2B04}"/>
          </ac:spMkLst>
        </pc:spChg>
      </pc:sldChg>
      <pc:sldChg chg="addSp delSp modSp add del mod">
        <pc:chgData name="Huff, Nichole L." userId="38753252-6381-4803-ac75-4898a400b546" providerId="ADAL" clId="{B15726C9-335D-448D-9EBD-52CB6C9237C3}" dt="2022-12-14T15:47:51.295" v="37" actId="47"/>
        <pc:sldMkLst>
          <pc:docMk/>
          <pc:sldMk cId="1475027346" sldId="425"/>
        </pc:sldMkLst>
        <pc:spChg chg="mod">
          <ac:chgData name="Huff, Nichole L." userId="38753252-6381-4803-ac75-4898a400b546" providerId="ADAL" clId="{B15726C9-335D-448D-9EBD-52CB6C9237C3}" dt="2022-12-14T15:21:04.938" v="2"/>
          <ac:spMkLst>
            <pc:docMk/>
            <pc:sldMk cId="1475027346" sldId="425"/>
            <ac:spMk id="4" creationId="{495636FB-6D30-EE04-6AE3-44722C2CB717}"/>
          </ac:spMkLst>
        </pc:spChg>
        <pc:spChg chg="add del">
          <ac:chgData name="Huff, Nichole L." userId="38753252-6381-4803-ac75-4898a400b546" providerId="ADAL" clId="{B15726C9-335D-448D-9EBD-52CB6C9237C3}" dt="2022-12-14T15:34:53.430" v="10" actId="22"/>
          <ac:spMkLst>
            <pc:docMk/>
            <pc:sldMk cId="1475027346" sldId="425"/>
            <ac:spMk id="8" creationId="{F9AC318D-801D-5C3F-F3E5-CF218B04C7C5}"/>
          </ac:spMkLst>
        </pc:spChg>
        <pc:spChg chg="add del">
          <ac:chgData name="Huff, Nichole L." userId="38753252-6381-4803-ac75-4898a400b546" providerId="ADAL" clId="{B15726C9-335D-448D-9EBD-52CB6C9237C3}" dt="2022-12-14T15:34:52.519" v="9" actId="22"/>
          <ac:spMkLst>
            <pc:docMk/>
            <pc:sldMk cId="1475027346" sldId="425"/>
            <ac:spMk id="13" creationId="{E77DF44D-79CC-8F3D-C5A7-25E7257E740A}"/>
          </ac:spMkLst>
        </pc:spChg>
      </pc:sldChg>
      <pc:sldChg chg="add">
        <pc:chgData name="Huff, Nichole L." userId="38753252-6381-4803-ac75-4898a400b546" providerId="ADAL" clId="{B15726C9-335D-448D-9EBD-52CB6C9237C3}" dt="2022-12-14T15:28:45.010" v="4"/>
        <pc:sldMkLst>
          <pc:docMk/>
          <pc:sldMk cId="3074085498" sldId="426"/>
        </pc:sldMkLst>
      </pc:sldChg>
      <pc:sldChg chg="delSp modSp add mod">
        <pc:chgData name="Huff, Nichole L." userId="38753252-6381-4803-ac75-4898a400b546" providerId="ADAL" clId="{B15726C9-335D-448D-9EBD-52CB6C9237C3}" dt="2022-12-14T15:48:27.582" v="42" actId="1076"/>
        <pc:sldMkLst>
          <pc:docMk/>
          <pc:sldMk cId="2912305909" sldId="427"/>
        </pc:sldMkLst>
        <pc:spChg chg="mod">
          <ac:chgData name="Huff, Nichole L." userId="38753252-6381-4803-ac75-4898a400b546" providerId="ADAL" clId="{B15726C9-335D-448D-9EBD-52CB6C9237C3}" dt="2022-12-14T15:48:27.582" v="42" actId="1076"/>
          <ac:spMkLst>
            <pc:docMk/>
            <pc:sldMk cId="2912305909" sldId="427"/>
            <ac:spMk id="4" creationId="{495636FB-6D30-EE04-6AE3-44722C2CB717}"/>
          </ac:spMkLst>
        </pc:spChg>
        <pc:spChg chg="mod">
          <ac:chgData name="Huff, Nichole L." userId="38753252-6381-4803-ac75-4898a400b546" providerId="ADAL" clId="{B15726C9-335D-448D-9EBD-52CB6C9237C3}" dt="2022-12-14T15:48:27.582" v="42" actId="1076"/>
          <ac:spMkLst>
            <pc:docMk/>
            <pc:sldMk cId="2912305909" sldId="427"/>
            <ac:spMk id="13" creationId="{7CFDDC1C-174B-854C-75C1-3D806B95A9C7}"/>
          </ac:spMkLst>
        </pc:spChg>
        <pc:grpChg chg="del mod">
          <ac:chgData name="Huff, Nichole L." userId="38753252-6381-4803-ac75-4898a400b546" providerId="ADAL" clId="{B15726C9-335D-448D-9EBD-52CB6C9237C3}" dt="2022-12-14T15:47:57.278" v="38" actId="165"/>
          <ac:grpSpMkLst>
            <pc:docMk/>
            <pc:sldMk cId="2912305909" sldId="427"/>
            <ac:grpSpMk id="16" creationId="{94A75D18-BF0F-DA1B-36ED-8BD1506DE251}"/>
          </ac:grpSpMkLst>
        </pc:grpChg>
        <pc:picChg chg="mod topLvl">
          <ac:chgData name="Huff, Nichole L." userId="38753252-6381-4803-ac75-4898a400b546" providerId="ADAL" clId="{B15726C9-335D-448D-9EBD-52CB6C9237C3}" dt="2022-12-14T15:48:04.689" v="39" actId="1076"/>
          <ac:picMkLst>
            <pc:docMk/>
            <pc:sldMk cId="2912305909" sldId="427"/>
            <ac:picMk id="3" creationId="{22A4F296-2089-8B12-899A-7C508D28D223}"/>
          </ac:picMkLst>
        </pc:picChg>
        <pc:picChg chg="mod topLvl">
          <ac:chgData name="Huff, Nichole L." userId="38753252-6381-4803-ac75-4898a400b546" providerId="ADAL" clId="{B15726C9-335D-448D-9EBD-52CB6C9237C3}" dt="2022-12-14T15:47:57.278" v="38" actId="165"/>
          <ac:picMkLst>
            <pc:docMk/>
            <pc:sldMk cId="2912305909" sldId="427"/>
            <ac:picMk id="5" creationId="{F2B339E3-9C4A-2507-1734-9B815EE53E6C}"/>
          </ac:picMkLst>
        </pc:picChg>
        <pc:picChg chg="mod">
          <ac:chgData name="Huff, Nichole L." userId="38753252-6381-4803-ac75-4898a400b546" providerId="ADAL" clId="{B15726C9-335D-448D-9EBD-52CB6C9237C3}" dt="2022-12-14T15:48:08.965" v="41" actId="1076"/>
          <ac:picMkLst>
            <pc:docMk/>
            <pc:sldMk cId="2912305909" sldId="427"/>
            <ac:picMk id="14" creationId="{D6334B92-18FE-D725-F6D6-030BAA778705}"/>
          </ac:picMkLst>
        </pc:picChg>
      </pc:sldChg>
      <pc:sldChg chg="addSp delSp modSp add mod">
        <pc:chgData name="Huff, Nichole L." userId="38753252-6381-4803-ac75-4898a400b546" providerId="ADAL" clId="{B15726C9-335D-448D-9EBD-52CB6C9237C3}" dt="2023-01-09T21:54:28.490" v="680" actId="14100"/>
        <pc:sldMkLst>
          <pc:docMk/>
          <pc:sldMk cId="4189757630" sldId="428"/>
        </pc:sldMkLst>
        <pc:spChg chg="mod">
          <ac:chgData name="Huff, Nichole L." userId="38753252-6381-4803-ac75-4898a400b546" providerId="ADAL" clId="{B15726C9-335D-448D-9EBD-52CB6C9237C3}" dt="2023-01-09T21:53:33.762" v="673" actId="207"/>
          <ac:spMkLst>
            <pc:docMk/>
            <pc:sldMk cId="4189757630" sldId="428"/>
            <ac:spMk id="10" creationId="{B494B8B0-C0E9-1612-031B-478161A93E4C}"/>
          </ac:spMkLst>
        </pc:spChg>
        <pc:picChg chg="add mod">
          <ac:chgData name="Huff, Nichole L." userId="38753252-6381-4803-ac75-4898a400b546" providerId="ADAL" clId="{B15726C9-335D-448D-9EBD-52CB6C9237C3}" dt="2023-01-09T21:54:28.490" v="680" actId="14100"/>
          <ac:picMkLst>
            <pc:docMk/>
            <pc:sldMk cId="4189757630" sldId="428"/>
            <ac:picMk id="1026" creationId="{CF876FB4-1775-CB70-FAC7-1482B619EC3E}"/>
          </ac:picMkLst>
        </pc:picChg>
        <pc:picChg chg="del">
          <ac:chgData name="Huff, Nichole L." userId="38753252-6381-4803-ac75-4898a400b546" providerId="ADAL" clId="{B15726C9-335D-448D-9EBD-52CB6C9237C3}" dt="2023-01-09T21:53:44.201" v="674" actId="478"/>
          <ac:picMkLst>
            <pc:docMk/>
            <pc:sldMk cId="4189757630" sldId="428"/>
            <ac:picMk id="1035" creationId="{DA3F180E-6EDD-CA6C-0298-975079A0603B}"/>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4.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AC734-B789-4ECB-BFEE-B9EA685BEA86}" type="doc">
      <dgm:prSet loTypeId="urn:microsoft.com/office/officeart/2005/8/layout/vList3" loCatId="picture" qsTypeId="urn:microsoft.com/office/officeart/2005/8/quickstyle/simple1" qsCatId="simple" csTypeId="urn:microsoft.com/office/officeart/2005/8/colors/colorful5" csCatId="colorful" phldr="1"/>
      <dgm:spPr/>
    </dgm:pt>
    <dgm:pt modelId="{0FD4A815-3926-4719-8936-D55B82FAE7FE}">
      <dgm:prSet phldrT="[Text]" custT="1"/>
      <dgm:spPr/>
      <dgm:t>
        <a:bodyPr/>
        <a:lstStyle/>
        <a:p>
          <a:r>
            <a:rPr lang="en-US" sz="2400" dirty="0"/>
            <a:t>Understand how to select </a:t>
          </a:r>
        </a:p>
        <a:p>
          <a:r>
            <a:rPr lang="en-US" sz="2400" dirty="0"/>
            <a:t>an executor</a:t>
          </a:r>
        </a:p>
      </dgm:t>
    </dgm:pt>
    <dgm:pt modelId="{C955E798-A2CC-4411-9BA5-6718103869E4}" type="parTrans" cxnId="{AFF85E75-FA09-4BE1-8277-4C24CA6323D0}">
      <dgm:prSet/>
      <dgm:spPr/>
      <dgm:t>
        <a:bodyPr/>
        <a:lstStyle/>
        <a:p>
          <a:endParaRPr lang="en-US" sz="2400"/>
        </a:p>
      </dgm:t>
    </dgm:pt>
    <dgm:pt modelId="{4ABAF542-FF86-4A96-8DA5-20B655551F20}" type="sibTrans" cxnId="{AFF85E75-FA09-4BE1-8277-4C24CA6323D0}">
      <dgm:prSet/>
      <dgm:spPr/>
      <dgm:t>
        <a:bodyPr/>
        <a:lstStyle/>
        <a:p>
          <a:endParaRPr lang="en-US" sz="2400"/>
        </a:p>
      </dgm:t>
    </dgm:pt>
    <dgm:pt modelId="{E23F2FA4-BF32-4A00-8821-676F009F5823}">
      <dgm:prSet custT="1"/>
      <dgm:spPr/>
      <dgm:t>
        <a:bodyPr/>
        <a:lstStyle/>
        <a:p>
          <a:r>
            <a:rPr lang="en-US" sz="2400" b="0" i="0" dirty="0"/>
            <a:t>Determine “fairness”</a:t>
          </a:r>
        </a:p>
      </dgm:t>
    </dgm:pt>
    <dgm:pt modelId="{2E594FD4-535E-40A6-8A7B-B4500C6BC1A7}" type="parTrans" cxnId="{E117594E-A00D-4452-B39A-158623967612}">
      <dgm:prSet/>
      <dgm:spPr/>
      <dgm:t>
        <a:bodyPr/>
        <a:lstStyle/>
        <a:p>
          <a:endParaRPr lang="en-US" sz="2400"/>
        </a:p>
      </dgm:t>
    </dgm:pt>
    <dgm:pt modelId="{6D9FDAF6-9ADB-44EC-AFE5-638523579FDC}" type="sibTrans" cxnId="{E117594E-A00D-4452-B39A-158623967612}">
      <dgm:prSet/>
      <dgm:spPr/>
      <dgm:t>
        <a:bodyPr/>
        <a:lstStyle/>
        <a:p>
          <a:endParaRPr lang="en-US" sz="2400"/>
        </a:p>
      </dgm:t>
    </dgm:pt>
    <dgm:pt modelId="{A141EB44-8B6E-4492-9486-ED6AE231283C}">
      <dgm:prSet custT="1"/>
      <dgm:spPr/>
      <dgm:t>
        <a:bodyPr/>
        <a:lstStyle/>
        <a:p>
          <a:r>
            <a:rPr lang="en-US" sz="2400" b="0" i="0" dirty="0"/>
            <a:t>Consider sole beneficiaries</a:t>
          </a:r>
        </a:p>
      </dgm:t>
    </dgm:pt>
    <dgm:pt modelId="{8F0B3B1F-3A52-48DE-B8C2-D9241933E432}" type="parTrans" cxnId="{96520A01-3370-4A62-9548-730D0F5AF127}">
      <dgm:prSet/>
      <dgm:spPr/>
      <dgm:t>
        <a:bodyPr/>
        <a:lstStyle/>
        <a:p>
          <a:endParaRPr lang="en-US" sz="2400"/>
        </a:p>
      </dgm:t>
    </dgm:pt>
    <dgm:pt modelId="{110EAE33-DE03-4AFF-9BF0-B510051D3DAE}" type="sibTrans" cxnId="{96520A01-3370-4A62-9548-730D0F5AF127}">
      <dgm:prSet/>
      <dgm:spPr/>
      <dgm:t>
        <a:bodyPr/>
        <a:lstStyle/>
        <a:p>
          <a:endParaRPr lang="en-US" sz="2400"/>
        </a:p>
      </dgm:t>
    </dgm:pt>
    <dgm:pt modelId="{F7CFB215-08D3-4E2D-B424-E80C2C871BBA}" type="pres">
      <dgm:prSet presAssocID="{D6BAC734-B789-4ECB-BFEE-B9EA685BEA86}" presName="linearFlow" presStyleCnt="0">
        <dgm:presLayoutVars>
          <dgm:dir/>
          <dgm:resizeHandles val="exact"/>
        </dgm:presLayoutVars>
      </dgm:prSet>
      <dgm:spPr/>
    </dgm:pt>
    <dgm:pt modelId="{242C7652-21FE-40D4-8B18-F4E14A9CA15E}" type="pres">
      <dgm:prSet presAssocID="{0FD4A815-3926-4719-8936-D55B82FAE7FE}" presName="composite" presStyleCnt="0"/>
      <dgm:spPr/>
    </dgm:pt>
    <dgm:pt modelId="{0D8D662E-BF69-4616-AD7E-CA29EA834B4D}" type="pres">
      <dgm:prSet presAssocID="{0FD4A815-3926-4719-8936-D55B82FAE7F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with solid fill"/>
        </a:ext>
      </dgm:extLst>
    </dgm:pt>
    <dgm:pt modelId="{59753FF0-E29F-4E87-A2BE-A6AE19881C34}" type="pres">
      <dgm:prSet presAssocID="{0FD4A815-3926-4719-8936-D55B82FAE7FE}" presName="txShp" presStyleLbl="node1" presStyleIdx="0" presStyleCnt="3">
        <dgm:presLayoutVars>
          <dgm:bulletEnabled val="1"/>
        </dgm:presLayoutVars>
      </dgm:prSet>
      <dgm:spPr/>
    </dgm:pt>
    <dgm:pt modelId="{C7B14E8E-011A-4FF1-9C4E-8A68C07278C3}" type="pres">
      <dgm:prSet presAssocID="{4ABAF542-FF86-4A96-8DA5-20B655551F20}" presName="spacing" presStyleCnt="0"/>
      <dgm:spPr/>
    </dgm:pt>
    <dgm:pt modelId="{E8F62801-0C66-460B-87D6-B662E5611516}" type="pres">
      <dgm:prSet presAssocID="{E23F2FA4-BF32-4A00-8821-676F009F5823}" presName="composite" presStyleCnt="0"/>
      <dgm:spPr/>
    </dgm:pt>
    <dgm:pt modelId="{9D77CE9F-5992-496B-8FEB-D78C41867DC8}" type="pres">
      <dgm:prSet presAssocID="{E23F2FA4-BF32-4A00-8821-676F009F5823}"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ales of justice with solid fill"/>
        </a:ext>
      </dgm:extLst>
    </dgm:pt>
    <dgm:pt modelId="{0FDA451F-094B-4E9F-868D-AF6392A6DD49}" type="pres">
      <dgm:prSet presAssocID="{E23F2FA4-BF32-4A00-8821-676F009F5823}" presName="txShp" presStyleLbl="node1" presStyleIdx="1" presStyleCnt="3">
        <dgm:presLayoutVars>
          <dgm:bulletEnabled val="1"/>
        </dgm:presLayoutVars>
      </dgm:prSet>
      <dgm:spPr/>
    </dgm:pt>
    <dgm:pt modelId="{05FE6AA4-C0F2-4969-BD36-C3D2429512D5}" type="pres">
      <dgm:prSet presAssocID="{6D9FDAF6-9ADB-44EC-AFE5-638523579FDC}" presName="spacing" presStyleCnt="0"/>
      <dgm:spPr/>
    </dgm:pt>
    <dgm:pt modelId="{F55EAA61-4AC7-4F66-ADF7-38CC24B89DDE}" type="pres">
      <dgm:prSet presAssocID="{A141EB44-8B6E-4492-9486-ED6AE231283C}" presName="composite" presStyleCnt="0"/>
      <dgm:spPr/>
    </dgm:pt>
    <dgm:pt modelId="{78788C4E-8767-4560-99D2-B2FD3223F8E3}" type="pres">
      <dgm:prSet presAssocID="{A141EB44-8B6E-4492-9486-ED6AE231283C}"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at with solid fill"/>
        </a:ext>
      </dgm:extLst>
    </dgm:pt>
    <dgm:pt modelId="{972BCC66-FE9C-4BB7-9B8B-568B0408E14E}" type="pres">
      <dgm:prSet presAssocID="{A141EB44-8B6E-4492-9486-ED6AE231283C}" presName="txShp" presStyleLbl="node1" presStyleIdx="2" presStyleCnt="3">
        <dgm:presLayoutVars>
          <dgm:bulletEnabled val="1"/>
        </dgm:presLayoutVars>
      </dgm:prSet>
      <dgm:spPr/>
    </dgm:pt>
  </dgm:ptLst>
  <dgm:cxnLst>
    <dgm:cxn modelId="{96520A01-3370-4A62-9548-730D0F5AF127}" srcId="{D6BAC734-B789-4ECB-BFEE-B9EA685BEA86}" destId="{A141EB44-8B6E-4492-9486-ED6AE231283C}" srcOrd="2" destOrd="0" parTransId="{8F0B3B1F-3A52-48DE-B8C2-D9241933E432}" sibTransId="{110EAE33-DE03-4AFF-9BF0-B510051D3DAE}"/>
    <dgm:cxn modelId="{A29CB31C-0C08-41A7-BD41-00D5722B11A9}" type="presOf" srcId="{A141EB44-8B6E-4492-9486-ED6AE231283C}" destId="{972BCC66-FE9C-4BB7-9B8B-568B0408E14E}" srcOrd="0" destOrd="0" presId="urn:microsoft.com/office/officeart/2005/8/layout/vList3"/>
    <dgm:cxn modelId="{E117594E-A00D-4452-B39A-158623967612}" srcId="{D6BAC734-B789-4ECB-BFEE-B9EA685BEA86}" destId="{E23F2FA4-BF32-4A00-8821-676F009F5823}" srcOrd="1" destOrd="0" parTransId="{2E594FD4-535E-40A6-8A7B-B4500C6BC1A7}" sibTransId="{6D9FDAF6-9ADB-44EC-AFE5-638523579FDC}"/>
    <dgm:cxn modelId="{DF608355-1F3C-4E19-84D3-F56C2799C7FD}" type="presOf" srcId="{D6BAC734-B789-4ECB-BFEE-B9EA685BEA86}" destId="{F7CFB215-08D3-4E2D-B424-E80C2C871BBA}" srcOrd="0" destOrd="0" presId="urn:microsoft.com/office/officeart/2005/8/layout/vList3"/>
    <dgm:cxn modelId="{D7545E66-B7C1-4D6D-AEED-67E31F5407AA}" type="presOf" srcId="{0FD4A815-3926-4719-8936-D55B82FAE7FE}" destId="{59753FF0-E29F-4E87-A2BE-A6AE19881C34}" srcOrd="0" destOrd="0" presId="urn:microsoft.com/office/officeart/2005/8/layout/vList3"/>
    <dgm:cxn modelId="{AFF85E75-FA09-4BE1-8277-4C24CA6323D0}" srcId="{D6BAC734-B789-4ECB-BFEE-B9EA685BEA86}" destId="{0FD4A815-3926-4719-8936-D55B82FAE7FE}" srcOrd="0" destOrd="0" parTransId="{C955E798-A2CC-4411-9BA5-6718103869E4}" sibTransId="{4ABAF542-FF86-4A96-8DA5-20B655551F20}"/>
    <dgm:cxn modelId="{20194379-4227-4739-A885-A198969C4FD5}" type="presOf" srcId="{E23F2FA4-BF32-4A00-8821-676F009F5823}" destId="{0FDA451F-094B-4E9F-868D-AF6392A6DD49}" srcOrd="0" destOrd="0" presId="urn:microsoft.com/office/officeart/2005/8/layout/vList3"/>
    <dgm:cxn modelId="{F80C394D-EC5F-47C4-AA6B-066DC928C8C3}" type="presParOf" srcId="{F7CFB215-08D3-4E2D-B424-E80C2C871BBA}" destId="{242C7652-21FE-40D4-8B18-F4E14A9CA15E}" srcOrd="0" destOrd="0" presId="urn:microsoft.com/office/officeart/2005/8/layout/vList3"/>
    <dgm:cxn modelId="{B1D6C0B9-16A2-45D6-AB98-61E06E421DE6}" type="presParOf" srcId="{242C7652-21FE-40D4-8B18-F4E14A9CA15E}" destId="{0D8D662E-BF69-4616-AD7E-CA29EA834B4D}" srcOrd="0" destOrd="0" presId="urn:microsoft.com/office/officeart/2005/8/layout/vList3"/>
    <dgm:cxn modelId="{15B0737C-64B0-4A9A-9D8A-753C95BAC1A0}" type="presParOf" srcId="{242C7652-21FE-40D4-8B18-F4E14A9CA15E}" destId="{59753FF0-E29F-4E87-A2BE-A6AE19881C34}" srcOrd="1" destOrd="0" presId="urn:microsoft.com/office/officeart/2005/8/layout/vList3"/>
    <dgm:cxn modelId="{D704CD86-0B8A-4094-9F57-9925211FE300}" type="presParOf" srcId="{F7CFB215-08D3-4E2D-B424-E80C2C871BBA}" destId="{C7B14E8E-011A-4FF1-9C4E-8A68C07278C3}" srcOrd="1" destOrd="0" presId="urn:microsoft.com/office/officeart/2005/8/layout/vList3"/>
    <dgm:cxn modelId="{BE549B03-BFF1-4F26-8A77-703359FA4FB7}" type="presParOf" srcId="{F7CFB215-08D3-4E2D-B424-E80C2C871BBA}" destId="{E8F62801-0C66-460B-87D6-B662E5611516}" srcOrd="2" destOrd="0" presId="urn:microsoft.com/office/officeart/2005/8/layout/vList3"/>
    <dgm:cxn modelId="{26A20AFA-B780-4694-A203-53B4249E8DE6}" type="presParOf" srcId="{E8F62801-0C66-460B-87D6-B662E5611516}" destId="{9D77CE9F-5992-496B-8FEB-D78C41867DC8}" srcOrd="0" destOrd="0" presId="urn:microsoft.com/office/officeart/2005/8/layout/vList3"/>
    <dgm:cxn modelId="{D9ED8C96-FEE8-474F-B0D6-1F277EB07212}" type="presParOf" srcId="{E8F62801-0C66-460B-87D6-B662E5611516}" destId="{0FDA451F-094B-4E9F-868D-AF6392A6DD49}" srcOrd="1" destOrd="0" presId="urn:microsoft.com/office/officeart/2005/8/layout/vList3"/>
    <dgm:cxn modelId="{0C10FA47-6302-406F-BCCE-61879EFEEB6E}" type="presParOf" srcId="{F7CFB215-08D3-4E2D-B424-E80C2C871BBA}" destId="{05FE6AA4-C0F2-4969-BD36-C3D2429512D5}" srcOrd="3" destOrd="0" presId="urn:microsoft.com/office/officeart/2005/8/layout/vList3"/>
    <dgm:cxn modelId="{7557F736-1C6D-42B7-BD77-5C7014DC39F1}" type="presParOf" srcId="{F7CFB215-08D3-4E2D-B424-E80C2C871BBA}" destId="{F55EAA61-4AC7-4F66-ADF7-38CC24B89DDE}" srcOrd="4" destOrd="0" presId="urn:microsoft.com/office/officeart/2005/8/layout/vList3"/>
    <dgm:cxn modelId="{73FEB6EF-53A6-4015-9695-9A5CA26EC5E6}" type="presParOf" srcId="{F55EAA61-4AC7-4F66-ADF7-38CC24B89DDE}" destId="{78788C4E-8767-4560-99D2-B2FD3223F8E3}" srcOrd="0" destOrd="0" presId="urn:microsoft.com/office/officeart/2005/8/layout/vList3"/>
    <dgm:cxn modelId="{82ECE84B-2BDD-4B43-8EEF-8EAAFB02BCAC}" type="presParOf" srcId="{F55EAA61-4AC7-4F66-ADF7-38CC24B89DDE}" destId="{972BCC66-FE9C-4BB7-9B8B-568B0408E14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5FE610-D316-41C4-B17E-31EC9618C02A}" type="doc">
      <dgm:prSet loTypeId="urn:microsoft.com/office/officeart/2005/8/layout/balance1" loCatId="relationship" qsTypeId="urn:microsoft.com/office/officeart/2005/8/quickstyle/simple1" qsCatId="simple" csTypeId="urn:microsoft.com/office/officeart/2005/8/colors/colorful5" csCatId="colorful" phldr="1"/>
      <dgm:spPr/>
      <dgm:t>
        <a:bodyPr/>
        <a:lstStyle/>
        <a:p>
          <a:endParaRPr lang="en-US"/>
        </a:p>
      </dgm:t>
    </dgm:pt>
    <dgm:pt modelId="{013D5262-D012-4CC8-AB98-F44B7A59D182}">
      <dgm:prSet phldrT="[Text]" custT="1"/>
      <dgm:spPr>
        <a:noFill/>
        <a:ln>
          <a:noFill/>
        </a:ln>
      </dgm:spPr>
      <dgm:t>
        <a:bodyPr/>
        <a:lstStyle/>
        <a:p>
          <a:endParaRPr lang="en-US" sz="4800" dirty="0"/>
        </a:p>
      </dgm:t>
    </dgm:pt>
    <dgm:pt modelId="{CD6CF6A3-B5F6-4E48-90A0-46FED85FECFD}" type="parTrans" cxnId="{A2560F45-8ADF-42E3-8378-AEC88695514C}">
      <dgm:prSet/>
      <dgm:spPr/>
      <dgm:t>
        <a:bodyPr/>
        <a:lstStyle/>
        <a:p>
          <a:endParaRPr lang="en-US" sz="1800"/>
        </a:p>
      </dgm:t>
    </dgm:pt>
    <dgm:pt modelId="{B1287A51-B71B-42F3-8F1B-628588B1F519}" type="sibTrans" cxnId="{A2560F45-8ADF-42E3-8378-AEC88695514C}">
      <dgm:prSet/>
      <dgm:spPr/>
      <dgm:t>
        <a:bodyPr/>
        <a:lstStyle/>
        <a:p>
          <a:endParaRPr lang="en-US" sz="1800"/>
        </a:p>
      </dgm:t>
    </dgm:pt>
    <dgm:pt modelId="{62AFC8F1-04F0-49C8-8D7D-553246E130B9}">
      <dgm:prSet phldrT="[Text]"/>
      <dgm:spPr/>
      <dgm:t>
        <a:bodyPr/>
        <a:lstStyle/>
        <a:p>
          <a:endParaRPr lang="en-US" sz="1800" dirty="0"/>
        </a:p>
      </dgm:t>
    </dgm:pt>
    <dgm:pt modelId="{FDFB10B9-A84F-4E62-8A3D-D02E484FE92F}" type="parTrans" cxnId="{708B7967-29BA-47C6-8AA0-2946DDAD3D25}">
      <dgm:prSet/>
      <dgm:spPr/>
      <dgm:t>
        <a:bodyPr/>
        <a:lstStyle/>
        <a:p>
          <a:endParaRPr lang="en-US" sz="1800"/>
        </a:p>
      </dgm:t>
    </dgm:pt>
    <dgm:pt modelId="{E7FC4028-D5B3-4F8C-BDD4-F72E579B0092}" type="sibTrans" cxnId="{708B7967-29BA-47C6-8AA0-2946DDAD3D25}">
      <dgm:prSet/>
      <dgm:spPr/>
      <dgm:t>
        <a:bodyPr/>
        <a:lstStyle/>
        <a:p>
          <a:endParaRPr lang="en-US" sz="1800"/>
        </a:p>
      </dgm:t>
    </dgm:pt>
    <dgm:pt modelId="{3111AB91-9E6F-4A3F-9BF1-726EF9C0B823}">
      <dgm:prSet phldrT="[Text]" phldr="1"/>
      <dgm:spPr/>
      <dgm:t>
        <a:bodyPr/>
        <a:lstStyle/>
        <a:p>
          <a:endParaRPr lang="en-US" sz="1800"/>
        </a:p>
      </dgm:t>
    </dgm:pt>
    <dgm:pt modelId="{141A87CD-DC16-4D2D-A3A7-F45935C6DAC4}" type="parTrans" cxnId="{2227D621-BDD6-44EB-9823-B44559B92296}">
      <dgm:prSet/>
      <dgm:spPr/>
      <dgm:t>
        <a:bodyPr/>
        <a:lstStyle/>
        <a:p>
          <a:endParaRPr lang="en-US" sz="1800"/>
        </a:p>
      </dgm:t>
    </dgm:pt>
    <dgm:pt modelId="{441133CA-894D-47F6-A7FF-DCD2E3AB2C44}" type="sibTrans" cxnId="{2227D621-BDD6-44EB-9823-B44559B92296}">
      <dgm:prSet/>
      <dgm:spPr/>
      <dgm:t>
        <a:bodyPr/>
        <a:lstStyle/>
        <a:p>
          <a:endParaRPr lang="en-US" sz="1800"/>
        </a:p>
      </dgm:t>
    </dgm:pt>
    <dgm:pt modelId="{3A4D8D3B-18CF-4A67-9A46-2472FB94A811}">
      <dgm:prSet phldrT="[Text]" phldr="1"/>
      <dgm:spPr/>
      <dgm:t>
        <a:bodyPr/>
        <a:lstStyle/>
        <a:p>
          <a:endParaRPr lang="en-US" sz="1800"/>
        </a:p>
      </dgm:t>
    </dgm:pt>
    <dgm:pt modelId="{87CC6041-31B4-44A3-8203-42740497B1DD}" type="parTrans" cxnId="{4BDEEAF8-30F4-446D-A12B-1D1E70807CCF}">
      <dgm:prSet/>
      <dgm:spPr/>
      <dgm:t>
        <a:bodyPr/>
        <a:lstStyle/>
        <a:p>
          <a:endParaRPr lang="en-US" sz="1800"/>
        </a:p>
      </dgm:t>
    </dgm:pt>
    <dgm:pt modelId="{8FF5D406-EE64-4948-AEFB-E550CD561879}" type="sibTrans" cxnId="{4BDEEAF8-30F4-446D-A12B-1D1E70807CCF}">
      <dgm:prSet/>
      <dgm:spPr/>
      <dgm:t>
        <a:bodyPr/>
        <a:lstStyle/>
        <a:p>
          <a:endParaRPr lang="en-US" sz="1800"/>
        </a:p>
      </dgm:t>
    </dgm:pt>
    <dgm:pt modelId="{A8E5E905-6E65-49CC-9A9A-D70E13159908}">
      <dgm:prSet phldrT="[Text]" phldr="1"/>
      <dgm:spPr/>
      <dgm:t>
        <a:bodyPr/>
        <a:lstStyle/>
        <a:p>
          <a:endParaRPr lang="en-US" sz="1800"/>
        </a:p>
      </dgm:t>
    </dgm:pt>
    <dgm:pt modelId="{C8CA861C-ABFC-43D1-BD63-C703E5BD0BA1}" type="parTrans" cxnId="{78E4965E-B7EB-4B7D-9E28-567C1760E43D}">
      <dgm:prSet/>
      <dgm:spPr/>
      <dgm:t>
        <a:bodyPr/>
        <a:lstStyle/>
        <a:p>
          <a:endParaRPr lang="en-US" sz="1800"/>
        </a:p>
      </dgm:t>
    </dgm:pt>
    <dgm:pt modelId="{9D469C35-C6E5-40D3-AD96-AEA8D98FBB11}" type="sibTrans" cxnId="{78E4965E-B7EB-4B7D-9E28-567C1760E43D}">
      <dgm:prSet/>
      <dgm:spPr/>
      <dgm:t>
        <a:bodyPr/>
        <a:lstStyle/>
        <a:p>
          <a:endParaRPr lang="en-US" sz="1800"/>
        </a:p>
      </dgm:t>
    </dgm:pt>
    <dgm:pt modelId="{7D63F0B7-B556-44EF-812D-511E485C62FF}">
      <dgm:prSet phldrT="[Text]" phldr="1"/>
      <dgm:spPr/>
      <dgm:t>
        <a:bodyPr/>
        <a:lstStyle/>
        <a:p>
          <a:endParaRPr lang="en-US" sz="1800"/>
        </a:p>
      </dgm:t>
    </dgm:pt>
    <dgm:pt modelId="{8567CD2E-9AF4-45EE-8664-2B5E238F1246}" type="parTrans" cxnId="{3AA26266-116D-4D86-BA6A-15B2A8205A91}">
      <dgm:prSet/>
      <dgm:spPr/>
      <dgm:t>
        <a:bodyPr/>
        <a:lstStyle/>
        <a:p>
          <a:endParaRPr lang="en-US" sz="1800"/>
        </a:p>
      </dgm:t>
    </dgm:pt>
    <dgm:pt modelId="{51A144B0-F716-4FBE-85FB-B5F34F2D013E}" type="sibTrans" cxnId="{3AA26266-116D-4D86-BA6A-15B2A8205A91}">
      <dgm:prSet/>
      <dgm:spPr/>
      <dgm:t>
        <a:bodyPr/>
        <a:lstStyle/>
        <a:p>
          <a:endParaRPr lang="en-US" sz="1800"/>
        </a:p>
      </dgm:t>
    </dgm:pt>
    <dgm:pt modelId="{C492F0E7-463A-484F-8327-A96B23305341}">
      <dgm:prSet phldrT="[Text]" custT="1"/>
      <dgm:spPr/>
      <dgm:t>
        <a:bodyPr/>
        <a:lstStyle/>
        <a:p>
          <a:r>
            <a:rPr lang="en-US" sz="2000" dirty="0"/>
            <a:t>Dollar Amount</a:t>
          </a:r>
        </a:p>
      </dgm:t>
    </dgm:pt>
    <dgm:pt modelId="{3F6EB6B8-7F99-480D-A9AE-D3C3B767BF53}" type="parTrans" cxnId="{D3439947-E97B-4482-8BB0-9A7ECE85391F}">
      <dgm:prSet/>
      <dgm:spPr/>
      <dgm:t>
        <a:bodyPr/>
        <a:lstStyle/>
        <a:p>
          <a:endParaRPr lang="en-US" sz="1800"/>
        </a:p>
      </dgm:t>
    </dgm:pt>
    <dgm:pt modelId="{BDF4638D-D9C8-4F4F-9B74-C3D32AD74C1F}" type="sibTrans" cxnId="{D3439947-E97B-4482-8BB0-9A7ECE85391F}">
      <dgm:prSet/>
      <dgm:spPr/>
      <dgm:t>
        <a:bodyPr/>
        <a:lstStyle/>
        <a:p>
          <a:endParaRPr lang="en-US" sz="1800"/>
        </a:p>
      </dgm:t>
    </dgm:pt>
    <dgm:pt modelId="{6AB5F766-E213-43D5-B676-6E23F2E15B8B}">
      <dgm:prSet phldrT="[Text]" custT="1"/>
      <dgm:spPr/>
      <dgm:t>
        <a:bodyPr/>
        <a:lstStyle/>
        <a:p>
          <a:r>
            <a:rPr lang="en-US" sz="2000" dirty="0"/>
            <a:t>Number of Items</a:t>
          </a:r>
        </a:p>
      </dgm:t>
    </dgm:pt>
    <dgm:pt modelId="{FDAC5C32-4F7B-4D97-B736-F4688358E255}" type="parTrans" cxnId="{5D1D8D27-732F-41A1-ABB2-9283DEBDE760}">
      <dgm:prSet/>
      <dgm:spPr/>
      <dgm:t>
        <a:bodyPr/>
        <a:lstStyle/>
        <a:p>
          <a:endParaRPr lang="en-US" sz="1800"/>
        </a:p>
      </dgm:t>
    </dgm:pt>
    <dgm:pt modelId="{A6DB7CF2-6214-4E5A-B79E-3879E703B29C}" type="sibTrans" cxnId="{5D1D8D27-732F-41A1-ABB2-9283DEBDE760}">
      <dgm:prSet/>
      <dgm:spPr/>
      <dgm:t>
        <a:bodyPr/>
        <a:lstStyle/>
        <a:p>
          <a:endParaRPr lang="en-US" sz="1800"/>
        </a:p>
      </dgm:t>
    </dgm:pt>
    <dgm:pt modelId="{E0293BB5-CFCF-4F36-BA75-B1F1100E0E84}">
      <dgm:prSet phldrT="[Text]" custT="1"/>
      <dgm:spPr/>
      <dgm:t>
        <a:bodyPr/>
        <a:lstStyle/>
        <a:p>
          <a:r>
            <a:rPr lang="en-US" sz="2000" dirty="0"/>
            <a:t>Sentimental Value</a:t>
          </a:r>
        </a:p>
      </dgm:t>
    </dgm:pt>
    <dgm:pt modelId="{81EC41E6-A544-4B50-98B2-436544CBAF03}" type="parTrans" cxnId="{92005790-8060-4997-B058-39CF0B24CDC2}">
      <dgm:prSet/>
      <dgm:spPr/>
      <dgm:t>
        <a:bodyPr/>
        <a:lstStyle/>
        <a:p>
          <a:endParaRPr lang="en-US" sz="1800"/>
        </a:p>
      </dgm:t>
    </dgm:pt>
    <dgm:pt modelId="{5575018F-804B-45BF-A0DB-D996C3E127B9}" type="sibTrans" cxnId="{92005790-8060-4997-B058-39CF0B24CDC2}">
      <dgm:prSet/>
      <dgm:spPr/>
      <dgm:t>
        <a:bodyPr/>
        <a:lstStyle/>
        <a:p>
          <a:endParaRPr lang="en-US" sz="1800"/>
        </a:p>
      </dgm:t>
    </dgm:pt>
    <dgm:pt modelId="{3E09721A-A1A7-425B-83D2-9438AB2EA8EB}">
      <dgm:prSet phldrT="[Text]" custT="1"/>
      <dgm:spPr>
        <a:noFill/>
        <a:ln>
          <a:noFill/>
        </a:ln>
      </dgm:spPr>
      <dgm:t>
        <a:bodyPr/>
        <a:lstStyle/>
        <a:p>
          <a:r>
            <a:rPr lang="en-US" sz="4800" dirty="0"/>
            <a:t> </a:t>
          </a:r>
        </a:p>
      </dgm:t>
    </dgm:pt>
    <dgm:pt modelId="{C0C2867F-48D3-4717-B28F-51F1B8580306}" type="sibTrans" cxnId="{8931DD59-F2C9-4CE2-8C41-6C7F81244469}">
      <dgm:prSet/>
      <dgm:spPr/>
      <dgm:t>
        <a:bodyPr/>
        <a:lstStyle/>
        <a:p>
          <a:endParaRPr lang="en-US" sz="1800"/>
        </a:p>
      </dgm:t>
    </dgm:pt>
    <dgm:pt modelId="{06ACCEED-6EC9-4AA0-A52C-391CCF459FDE}" type="parTrans" cxnId="{8931DD59-F2C9-4CE2-8C41-6C7F81244469}">
      <dgm:prSet/>
      <dgm:spPr/>
      <dgm:t>
        <a:bodyPr/>
        <a:lstStyle/>
        <a:p>
          <a:endParaRPr lang="en-US" sz="1800"/>
        </a:p>
      </dgm:t>
    </dgm:pt>
    <dgm:pt modelId="{AD6E27D9-32C5-4795-B99A-37D6CECE7D77}" type="pres">
      <dgm:prSet presAssocID="{215FE610-D316-41C4-B17E-31EC9618C02A}" presName="outerComposite" presStyleCnt="0">
        <dgm:presLayoutVars>
          <dgm:chMax val="2"/>
          <dgm:animLvl val="lvl"/>
          <dgm:resizeHandles val="exact"/>
        </dgm:presLayoutVars>
      </dgm:prSet>
      <dgm:spPr/>
    </dgm:pt>
    <dgm:pt modelId="{20D365DF-E432-4324-BDBA-EF4D71B9169D}" type="pres">
      <dgm:prSet presAssocID="{215FE610-D316-41C4-B17E-31EC9618C02A}" presName="dummyMaxCanvas" presStyleCnt="0"/>
      <dgm:spPr/>
    </dgm:pt>
    <dgm:pt modelId="{7FEE7E44-C544-467F-95EB-9C76B26AD1FF}" type="pres">
      <dgm:prSet presAssocID="{215FE610-D316-41C4-B17E-31EC9618C02A}" presName="parentComposite" presStyleCnt="0"/>
      <dgm:spPr/>
    </dgm:pt>
    <dgm:pt modelId="{36D5D372-13AC-4CBD-9002-6CAA10F038C6}" type="pres">
      <dgm:prSet presAssocID="{215FE610-D316-41C4-B17E-31EC9618C02A}" presName="parent1" presStyleLbl="alignAccFollowNode1" presStyleIdx="0" presStyleCnt="4">
        <dgm:presLayoutVars>
          <dgm:chMax val="4"/>
        </dgm:presLayoutVars>
      </dgm:prSet>
      <dgm:spPr/>
    </dgm:pt>
    <dgm:pt modelId="{02928014-1010-482F-BD1B-1032E5CCEB93}" type="pres">
      <dgm:prSet presAssocID="{215FE610-D316-41C4-B17E-31EC9618C02A}" presName="parent2" presStyleLbl="alignAccFollowNode1" presStyleIdx="1" presStyleCnt="4">
        <dgm:presLayoutVars>
          <dgm:chMax val="4"/>
        </dgm:presLayoutVars>
      </dgm:prSet>
      <dgm:spPr/>
    </dgm:pt>
    <dgm:pt modelId="{67976263-EBDD-4CCD-B1AE-6CDA3EF4754C}" type="pres">
      <dgm:prSet presAssocID="{215FE610-D316-41C4-B17E-31EC9618C02A}" presName="childrenComposite" presStyleCnt="0"/>
      <dgm:spPr/>
    </dgm:pt>
    <dgm:pt modelId="{EDED31C9-0053-4106-AC22-C7581B91E8FB}" type="pres">
      <dgm:prSet presAssocID="{215FE610-D316-41C4-B17E-31EC9618C02A}" presName="dummyMaxCanvas_ChildArea" presStyleCnt="0"/>
      <dgm:spPr/>
    </dgm:pt>
    <dgm:pt modelId="{29C16AC3-CBC7-4FB5-AAAB-EEFE05E83E90}" type="pres">
      <dgm:prSet presAssocID="{215FE610-D316-41C4-B17E-31EC9618C02A}" presName="fulcrum" presStyleLbl="alignAccFollowNode1" presStyleIdx="2" presStyleCnt="4"/>
      <dgm:spPr/>
    </dgm:pt>
    <dgm:pt modelId="{A843595B-1939-4E79-9EB7-AB96F162EB4F}" type="pres">
      <dgm:prSet presAssocID="{215FE610-D316-41C4-B17E-31EC9618C02A}" presName="balance_21" presStyleLbl="alignAccFollowNode1" presStyleIdx="3" presStyleCnt="4">
        <dgm:presLayoutVars>
          <dgm:bulletEnabled val="1"/>
        </dgm:presLayoutVars>
      </dgm:prSet>
      <dgm:spPr/>
    </dgm:pt>
    <dgm:pt modelId="{D8718E07-FFF1-4CCE-8FE8-14DB261320DE}" type="pres">
      <dgm:prSet presAssocID="{215FE610-D316-41C4-B17E-31EC9618C02A}" presName="left_21_1" presStyleLbl="node1" presStyleIdx="0" presStyleCnt="3">
        <dgm:presLayoutVars>
          <dgm:bulletEnabled val="1"/>
        </dgm:presLayoutVars>
      </dgm:prSet>
      <dgm:spPr/>
    </dgm:pt>
    <dgm:pt modelId="{9386962A-087B-47CD-A5DB-B60BB44912C9}" type="pres">
      <dgm:prSet presAssocID="{215FE610-D316-41C4-B17E-31EC9618C02A}" presName="left_21_2" presStyleLbl="node1" presStyleIdx="1" presStyleCnt="3">
        <dgm:presLayoutVars>
          <dgm:bulletEnabled val="1"/>
        </dgm:presLayoutVars>
      </dgm:prSet>
      <dgm:spPr/>
    </dgm:pt>
    <dgm:pt modelId="{4769FBA7-54EE-4AFF-AD5E-8605680FD3D6}" type="pres">
      <dgm:prSet presAssocID="{215FE610-D316-41C4-B17E-31EC9618C02A}" presName="right_21_1" presStyleLbl="node1" presStyleIdx="2" presStyleCnt="3">
        <dgm:presLayoutVars>
          <dgm:bulletEnabled val="1"/>
        </dgm:presLayoutVars>
      </dgm:prSet>
      <dgm:spPr/>
    </dgm:pt>
  </dgm:ptLst>
  <dgm:cxnLst>
    <dgm:cxn modelId="{2227D621-BDD6-44EB-9823-B44559B92296}" srcId="{215FE610-D316-41C4-B17E-31EC9618C02A}" destId="{3111AB91-9E6F-4A3F-9BF1-726EF9C0B823}" srcOrd="3" destOrd="0" parTransId="{141A87CD-DC16-4D2D-A3A7-F45935C6DAC4}" sibTransId="{441133CA-894D-47F6-A7FF-DCD2E3AB2C44}"/>
    <dgm:cxn modelId="{5D1D8D27-732F-41A1-ABB2-9283DEBDE760}" srcId="{013D5262-D012-4CC8-AB98-F44B7A59D182}" destId="{6AB5F766-E213-43D5-B676-6E23F2E15B8B}" srcOrd="1" destOrd="0" parTransId="{FDAC5C32-4F7B-4D97-B736-F4688358E255}" sibTransId="{A6DB7CF2-6214-4E5A-B79E-3879E703B29C}"/>
    <dgm:cxn modelId="{EFFFF327-DA99-4306-8CC0-89C07641E411}" type="presOf" srcId="{013D5262-D012-4CC8-AB98-F44B7A59D182}" destId="{36D5D372-13AC-4CBD-9002-6CAA10F038C6}" srcOrd="0" destOrd="0" presId="urn:microsoft.com/office/officeart/2005/8/layout/balance1"/>
    <dgm:cxn modelId="{A2560F45-8ADF-42E3-8378-AEC88695514C}" srcId="{215FE610-D316-41C4-B17E-31EC9618C02A}" destId="{013D5262-D012-4CC8-AB98-F44B7A59D182}" srcOrd="0" destOrd="0" parTransId="{CD6CF6A3-B5F6-4E48-90A0-46FED85FECFD}" sibTransId="{B1287A51-B71B-42F3-8F1B-628588B1F519}"/>
    <dgm:cxn modelId="{D3439947-E97B-4482-8BB0-9A7ECE85391F}" srcId="{013D5262-D012-4CC8-AB98-F44B7A59D182}" destId="{C492F0E7-463A-484F-8327-A96B23305341}" srcOrd="0" destOrd="0" parTransId="{3F6EB6B8-7F99-480D-A9AE-D3C3B767BF53}" sibTransId="{BDF4638D-D9C8-4F4F-9B74-C3D32AD74C1F}"/>
    <dgm:cxn modelId="{A990DF4F-9CB1-4344-BE94-5F17B1C28FD3}" type="presOf" srcId="{215FE610-D316-41C4-B17E-31EC9618C02A}" destId="{AD6E27D9-32C5-4795-B99A-37D6CECE7D77}" srcOrd="0" destOrd="0" presId="urn:microsoft.com/office/officeart/2005/8/layout/balance1"/>
    <dgm:cxn modelId="{8931DD59-F2C9-4CE2-8C41-6C7F81244469}" srcId="{215FE610-D316-41C4-B17E-31EC9618C02A}" destId="{3E09721A-A1A7-425B-83D2-9438AB2EA8EB}" srcOrd="1" destOrd="0" parTransId="{06ACCEED-6EC9-4AA0-A52C-391CCF459FDE}" sibTransId="{C0C2867F-48D3-4717-B28F-51F1B8580306}"/>
    <dgm:cxn modelId="{78E4965E-B7EB-4B7D-9E28-567C1760E43D}" srcId="{3111AB91-9E6F-4A3F-9BF1-726EF9C0B823}" destId="{A8E5E905-6E65-49CC-9A9A-D70E13159908}" srcOrd="1" destOrd="0" parTransId="{C8CA861C-ABFC-43D1-BD63-C703E5BD0BA1}" sibTransId="{9D469C35-C6E5-40D3-AD96-AEA8D98FBB11}"/>
    <dgm:cxn modelId="{3AA26266-116D-4D86-BA6A-15B2A8205A91}" srcId="{3111AB91-9E6F-4A3F-9BF1-726EF9C0B823}" destId="{7D63F0B7-B556-44EF-812D-511E485C62FF}" srcOrd="2" destOrd="0" parTransId="{8567CD2E-9AF4-45EE-8664-2B5E238F1246}" sibTransId="{51A144B0-F716-4FBE-85FB-B5F34F2D013E}"/>
    <dgm:cxn modelId="{708B7967-29BA-47C6-8AA0-2946DDAD3D25}" srcId="{215FE610-D316-41C4-B17E-31EC9618C02A}" destId="{62AFC8F1-04F0-49C8-8D7D-553246E130B9}" srcOrd="2" destOrd="0" parTransId="{FDFB10B9-A84F-4E62-8A3D-D02E484FE92F}" sibTransId="{E7FC4028-D5B3-4F8C-BDD4-F72E579B0092}"/>
    <dgm:cxn modelId="{425B6984-D6A4-44B5-9655-37C3A8A8D9E3}" type="presOf" srcId="{C492F0E7-463A-484F-8327-A96B23305341}" destId="{D8718E07-FFF1-4CCE-8FE8-14DB261320DE}" srcOrd="0" destOrd="0" presId="urn:microsoft.com/office/officeart/2005/8/layout/balance1"/>
    <dgm:cxn modelId="{0B822A88-80CC-4EAC-A4DF-46128245B01E}" type="presOf" srcId="{6AB5F766-E213-43D5-B676-6E23F2E15B8B}" destId="{9386962A-087B-47CD-A5DB-B60BB44912C9}" srcOrd="0" destOrd="0" presId="urn:microsoft.com/office/officeart/2005/8/layout/balance1"/>
    <dgm:cxn modelId="{92005790-8060-4997-B058-39CF0B24CDC2}" srcId="{3E09721A-A1A7-425B-83D2-9438AB2EA8EB}" destId="{E0293BB5-CFCF-4F36-BA75-B1F1100E0E84}" srcOrd="0" destOrd="0" parTransId="{81EC41E6-A544-4B50-98B2-436544CBAF03}" sibTransId="{5575018F-804B-45BF-A0DB-D996C3E127B9}"/>
    <dgm:cxn modelId="{38B0E8A7-9D27-456C-9D24-4F6AB6E0A338}" type="presOf" srcId="{3E09721A-A1A7-425B-83D2-9438AB2EA8EB}" destId="{02928014-1010-482F-BD1B-1032E5CCEB93}" srcOrd="0" destOrd="0" presId="urn:microsoft.com/office/officeart/2005/8/layout/balance1"/>
    <dgm:cxn modelId="{8D68F5B1-E037-4B52-8FF0-BA9C8BA4426F}" type="presOf" srcId="{E0293BB5-CFCF-4F36-BA75-B1F1100E0E84}" destId="{4769FBA7-54EE-4AFF-AD5E-8605680FD3D6}" srcOrd="0" destOrd="0" presId="urn:microsoft.com/office/officeart/2005/8/layout/balance1"/>
    <dgm:cxn modelId="{4BDEEAF8-30F4-446D-A12B-1D1E70807CCF}" srcId="{3111AB91-9E6F-4A3F-9BF1-726EF9C0B823}" destId="{3A4D8D3B-18CF-4A67-9A46-2472FB94A811}" srcOrd="0" destOrd="0" parTransId="{87CC6041-31B4-44A3-8203-42740497B1DD}" sibTransId="{8FF5D406-EE64-4948-AEFB-E550CD561879}"/>
    <dgm:cxn modelId="{55C0DEED-C3F7-4FF7-976E-7B38AA76806F}" type="presParOf" srcId="{AD6E27D9-32C5-4795-B99A-37D6CECE7D77}" destId="{20D365DF-E432-4324-BDBA-EF4D71B9169D}" srcOrd="0" destOrd="0" presId="urn:microsoft.com/office/officeart/2005/8/layout/balance1"/>
    <dgm:cxn modelId="{EF817F47-9C18-4FE7-BD2F-03C3D9F57063}" type="presParOf" srcId="{AD6E27D9-32C5-4795-B99A-37D6CECE7D77}" destId="{7FEE7E44-C544-467F-95EB-9C76B26AD1FF}" srcOrd="1" destOrd="0" presId="urn:microsoft.com/office/officeart/2005/8/layout/balance1"/>
    <dgm:cxn modelId="{815A5041-3557-46EE-90E5-E563D67F1F14}" type="presParOf" srcId="{7FEE7E44-C544-467F-95EB-9C76B26AD1FF}" destId="{36D5D372-13AC-4CBD-9002-6CAA10F038C6}" srcOrd="0" destOrd="0" presId="urn:microsoft.com/office/officeart/2005/8/layout/balance1"/>
    <dgm:cxn modelId="{F1EF1001-5A72-466C-9FE8-6AB1B905A73E}" type="presParOf" srcId="{7FEE7E44-C544-467F-95EB-9C76B26AD1FF}" destId="{02928014-1010-482F-BD1B-1032E5CCEB93}" srcOrd="1" destOrd="0" presId="urn:microsoft.com/office/officeart/2005/8/layout/balance1"/>
    <dgm:cxn modelId="{943C9168-EE9E-4A45-8B2C-BE4CAFBEF3F7}" type="presParOf" srcId="{AD6E27D9-32C5-4795-B99A-37D6CECE7D77}" destId="{67976263-EBDD-4CCD-B1AE-6CDA3EF4754C}" srcOrd="2" destOrd="0" presId="urn:microsoft.com/office/officeart/2005/8/layout/balance1"/>
    <dgm:cxn modelId="{3B367F3A-77EF-4655-A70E-E26DC928FF5F}" type="presParOf" srcId="{67976263-EBDD-4CCD-B1AE-6CDA3EF4754C}" destId="{EDED31C9-0053-4106-AC22-C7581B91E8FB}" srcOrd="0" destOrd="0" presId="urn:microsoft.com/office/officeart/2005/8/layout/balance1"/>
    <dgm:cxn modelId="{B578ED50-45C8-43F8-9B59-59C9CB3AF08F}" type="presParOf" srcId="{67976263-EBDD-4CCD-B1AE-6CDA3EF4754C}" destId="{29C16AC3-CBC7-4FB5-AAAB-EEFE05E83E90}" srcOrd="1" destOrd="0" presId="urn:microsoft.com/office/officeart/2005/8/layout/balance1"/>
    <dgm:cxn modelId="{7DC09B1F-D185-46EF-93BC-70E769CB88D4}" type="presParOf" srcId="{67976263-EBDD-4CCD-B1AE-6CDA3EF4754C}" destId="{A843595B-1939-4E79-9EB7-AB96F162EB4F}" srcOrd="2" destOrd="0" presId="urn:microsoft.com/office/officeart/2005/8/layout/balance1"/>
    <dgm:cxn modelId="{7F4429B4-CB25-42F0-A2A9-30146CE5BB00}" type="presParOf" srcId="{67976263-EBDD-4CCD-B1AE-6CDA3EF4754C}" destId="{D8718E07-FFF1-4CCE-8FE8-14DB261320DE}" srcOrd="3" destOrd="0" presId="urn:microsoft.com/office/officeart/2005/8/layout/balance1"/>
    <dgm:cxn modelId="{E0DB287E-86F2-482F-81F1-64C9D503EF15}" type="presParOf" srcId="{67976263-EBDD-4CCD-B1AE-6CDA3EF4754C}" destId="{9386962A-087B-47CD-A5DB-B60BB44912C9}" srcOrd="4" destOrd="0" presId="urn:microsoft.com/office/officeart/2005/8/layout/balance1"/>
    <dgm:cxn modelId="{C23A5A6A-F71D-4CA0-BD24-22B6D6AF44E2}" type="presParOf" srcId="{67976263-EBDD-4CCD-B1AE-6CDA3EF4754C}" destId="{4769FBA7-54EE-4AFF-AD5E-8605680FD3D6}"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3FB93A-CF60-432C-97D1-555D41DC97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C20C052-0854-41C8-BD35-3BF43659BB53}">
      <dgm:prSet/>
      <dgm:spPr/>
      <dgm:t>
        <a:bodyPr/>
        <a:lstStyle/>
        <a:p>
          <a:pPr>
            <a:lnSpc>
              <a:spcPct val="100000"/>
            </a:lnSpc>
          </a:pPr>
          <a:r>
            <a:rPr lang="en-US" dirty="0"/>
            <a:t>­Do you consider equality determined by monetary value, number of possessions, or sentimental value? Or a combination? Do your heirs agree?</a:t>
          </a:r>
        </a:p>
      </dgm:t>
    </dgm:pt>
    <dgm:pt modelId="{21BC69FB-40E1-44C9-ADED-70DED7459516}" type="parTrans" cxnId="{70812387-C822-4F0F-9CB8-7CEBDF154ABD}">
      <dgm:prSet/>
      <dgm:spPr/>
      <dgm:t>
        <a:bodyPr/>
        <a:lstStyle/>
        <a:p>
          <a:endParaRPr lang="en-US"/>
        </a:p>
      </dgm:t>
    </dgm:pt>
    <dgm:pt modelId="{7E836140-104E-4319-8984-2278C5179ABF}" type="sibTrans" cxnId="{70812387-C822-4F0F-9CB8-7CEBDF154ABD}">
      <dgm:prSet/>
      <dgm:spPr/>
      <dgm:t>
        <a:bodyPr/>
        <a:lstStyle/>
        <a:p>
          <a:endParaRPr lang="en-US"/>
        </a:p>
      </dgm:t>
    </dgm:pt>
    <dgm:pt modelId="{4AB280F4-99AD-408E-9695-AE8D19A45339}">
      <dgm:prSet/>
      <dgm:spPr/>
      <dgm:t>
        <a:bodyPr/>
        <a:lstStyle/>
        <a:p>
          <a:pPr>
            <a:lnSpc>
              <a:spcPct val="100000"/>
            </a:lnSpc>
          </a:pPr>
          <a:r>
            <a:rPr lang="en-US"/>
            <a:t>­Have you discussed with your loved ones the special items they’d like to inherit and why?</a:t>
          </a:r>
        </a:p>
      </dgm:t>
    </dgm:pt>
    <dgm:pt modelId="{A16F89E8-5D59-4919-944F-12AAD8344C70}" type="parTrans" cxnId="{D20E540D-CEEA-48D4-9B1C-D68D10F3C42B}">
      <dgm:prSet/>
      <dgm:spPr/>
      <dgm:t>
        <a:bodyPr/>
        <a:lstStyle/>
        <a:p>
          <a:endParaRPr lang="en-US"/>
        </a:p>
      </dgm:t>
    </dgm:pt>
    <dgm:pt modelId="{954438C0-EFF5-4C06-8A33-1AB650059886}" type="sibTrans" cxnId="{D20E540D-CEEA-48D4-9B1C-D68D10F3C42B}">
      <dgm:prSet/>
      <dgm:spPr/>
      <dgm:t>
        <a:bodyPr/>
        <a:lstStyle/>
        <a:p>
          <a:endParaRPr lang="en-US"/>
        </a:p>
      </dgm:t>
    </dgm:pt>
    <dgm:pt modelId="{AB6B257E-CF40-4021-A3E8-ADFCD05F61FB}">
      <dgm:prSet/>
      <dgm:spPr/>
      <dgm:t>
        <a:bodyPr/>
        <a:lstStyle/>
        <a:p>
          <a:pPr>
            <a:lnSpc>
              <a:spcPct val="100000"/>
            </a:lnSpc>
          </a:pPr>
          <a:r>
            <a:rPr lang="en-US"/>
            <a:t>What about any cherished or valuable items of which you only have one   (but you have more than one heir who may want it)?</a:t>
          </a:r>
        </a:p>
      </dgm:t>
    </dgm:pt>
    <dgm:pt modelId="{C2B53116-1995-4EEE-979D-728ABE4D2513}" type="parTrans" cxnId="{DCFE7EE7-B50F-4224-9733-2783894228BD}">
      <dgm:prSet/>
      <dgm:spPr/>
      <dgm:t>
        <a:bodyPr/>
        <a:lstStyle/>
        <a:p>
          <a:endParaRPr lang="en-US"/>
        </a:p>
      </dgm:t>
    </dgm:pt>
    <dgm:pt modelId="{79A8A925-1D0A-4F98-A6EB-8EF0B7857C13}" type="sibTrans" cxnId="{DCFE7EE7-B50F-4224-9733-2783894228BD}">
      <dgm:prSet/>
      <dgm:spPr/>
      <dgm:t>
        <a:bodyPr/>
        <a:lstStyle/>
        <a:p>
          <a:endParaRPr lang="en-US"/>
        </a:p>
      </dgm:t>
    </dgm:pt>
    <dgm:pt modelId="{3C03BEAE-71A8-42F7-AC22-464CB8898BAB}">
      <dgm:prSet/>
      <dgm:spPr/>
      <dgm:t>
        <a:bodyPr/>
        <a:lstStyle/>
        <a:p>
          <a:pPr>
            <a:lnSpc>
              <a:spcPct val="100000"/>
            </a:lnSpc>
          </a:pPr>
          <a:r>
            <a:rPr lang="en-US"/>
            <a:t>­Who should be involved in the decision-making discussions?</a:t>
          </a:r>
        </a:p>
      </dgm:t>
    </dgm:pt>
    <dgm:pt modelId="{1895B52C-6EEF-4DF9-84B9-8CA2CEA90F6A}" type="parTrans" cxnId="{5481345D-58FE-4A52-A157-487BD870BC2F}">
      <dgm:prSet/>
      <dgm:spPr/>
      <dgm:t>
        <a:bodyPr/>
        <a:lstStyle/>
        <a:p>
          <a:endParaRPr lang="en-US"/>
        </a:p>
      </dgm:t>
    </dgm:pt>
    <dgm:pt modelId="{69AA790A-3EF7-401B-8FAC-99791D2ABDC2}" type="sibTrans" cxnId="{5481345D-58FE-4A52-A157-487BD870BC2F}">
      <dgm:prSet/>
      <dgm:spPr/>
      <dgm:t>
        <a:bodyPr/>
        <a:lstStyle/>
        <a:p>
          <a:endParaRPr lang="en-US"/>
        </a:p>
      </dgm:t>
    </dgm:pt>
    <dgm:pt modelId="{A3EDA70F-A8F0-409B-A509-19989BA69AA8}" type="pres">
      <dgm:prSet presAssocID="{383FB93A-CF60-432C-97D1-555D41DC97F8}" presName="root" presStyleCnt="0">
        <dgm:presLayoutVars>
          <dgm:dir/>
          <dgm:resizeHandles val="exact"/>
        </dgm:presLayoutVars>
      </dgm:prSet>
      <dgm:spPr/>
    </dgm:pt>
    <dgm:pt modelId="{5E5286F1-B609-4066-A6B8-73F01239C59F}" type="pres">
      <dgm:prSet presAssocID="{0C20C052-0854-41C8-BD35-3BF43659BB53}" presName="compNode" presStyleCnt="0"/>
      <dgm:spPr/>
    </dgm:pt>
    <dgm:pt modelId="{2306D7C8-EABC-4037-8C70-8C1BF33B5DDC}" type="pres">
      <dgm:prSet presAssocID="{0C20C052-0854-41C8-BD35-3BF43659BB53}" presName="bgRect" presStyleLbl="bgShp" presStyleIdx="0" presStyleCnt="4"/>
      <dgm:spPr/>
    </dgm:pt>
    <dgm:pt modelId="{82FEEA68-4F7E-4EAF-9070-7A54AE4D6FE0}" type="pres">
      <dgm:prSet presAssocID="{0C20C052-0854-41C8-BD35-3BF43659BB5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7B3C76AD-407F-42E0-AB7F-8A38C9EFAD26}" type="pres">
      <dgm:prSet presAssocID="{0C20C052-0854-41C8-BD35-3BF43659BB53}" presName="spaceRect" presStyleCnt="0"/>
      <dgm:spPr/>
    </dgm:pt>
    <dgm:pt modelId="{6E7D5726-5D1B-4C90-92E3-94CFFEFAAB57}" type="pres">
      <dgm:prSet presAssocID="{0C20C052-0854-41C8-BD35-3BF43659BB53}" presName="parTx" presStyleLbl="revTx" presStyleIdx="0" presStyleCnt="4">
        <dgm:presLayoutVars>
          <dgm:chMax val="0"/>
          <dgm:chPref val="0"/>
        </dgm:presLayoutVars>
      </dgm:prSet>
      <dgm:spPr/>
    </dgm:pt>
    <dgm:pt modelId="{0713B503-A734-42AD-B229-B8986C7D7830}" type="pres">
      <dgm:prSet presAssocID="{7E836140-104E-4319-8984-2278C5179ABF}" presName="sibTrans" presStyleCnt="0"/>
      <dgm:spPr/>
    </dgm:pt>
    <dgm:pt modelId="{98F5268F-E638-490C-AC4A-2CD0E937945B}" type="pres">
      <dgm:prSet presAssocID="{4AB280F4-99AD-408E-9695-AE8D19A45339}" presName="compNode" presStyleCnt="0"/>
      <dgm:spPr/>
    </dgm:pt>
    <dgm:pt modelId="{151E39D9-EFDC-47F9-B33B-0E244439EED9}" type="pres">
      <dgm:prSet presAssocID="{4AB280F4-99AD-408E-9695-AE8D19A45339}" presName="bgRect" presStyleLbl="bgShp" presStyleIdx="1" presStyleCnt="4"/>
      <dgm:spPr/>
    </dgm:pt>
    <dgm:pt modelId="{530E1E9F-CA9D-43F3-81B3-B366F0F818AE}" type="pres">
      <dgm:prSet presAssocID="{4AB280F4-99AD-408E-9695-AE8D19A45339}"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with solid fill"/>
        </a:ext>
      </dgm:extLst>
    </dgm:pt>
    <dgm:pt modelId="{2AC6C0DE-E918-4F7E-B024-4491C36FCFB1}" type="pres">
      <dgm:prSet presAssocID="{4AB280F4-99AD-408E-9695-AE8D19A45339}" presName="spaceRect" presStyleCnt="0"/>
      <dgm:spPr/>
    </dgm:pt>
    <dgm:pt modelId="{3B032306-3598-4DB5-AF99-5FBB2B6AA6B8}" type="pres">
      <dgm:prSet presAssocID="{4AB280F4-99AD-408E-9695-AE8D19A45339}" presName="parTx" presStyleLbl="revTx" presStyleIdx="1" presStyleCnt="4">
        <dgm:presLayoutVars>
          <dgm:chMax val="0"/>
          <dgm:chPref val="0"/>
        </dgm:presLayoutVars>
      </dgm:prSet>
      <dgm:spPr/>
    </dgm:pt>
    <dgm:pt modelId="{245BA62F-30F2-4150-9583-A5A928D06AFF}" type="pres">
      <dgm:prSet presAssocID="{954438C0-EFF5-4C06-8A33-1AB650059886}" presName="sibTrans" presStyleCnt="0"/>
      <dgm:spPr/>
    </dgm:pt>
    <dgm:pt modelId="{7BD702F8-DF60-4D66-934F-FB1050AA266C}" type="pres">
      <dgm:prSet presAssocID="{AB6B257E-CF40-4021-A3E8-ADFCD05F61FB}" presName="compNode" presStyleCnt="0"/>
      <dgm:spPr/>
    </dgm:pt>
    <dgm:pt modelId="{7485AE17-2D0D-45A8-A5D9-9F4DAAC7D9C0}" type="pres">
      <dgm:prSet presAssocID="{AB6B257E-CF40-4021-A3E8-ADFCD05F61FB}" presName="bgRect" presStyleLbl="bgShp" presStyleIdx="2" presStyleCnt="4"/>
      <dgm:spPr/>
    </dgm:pt>
    <dgm:pt modelId="{EFBE58A2-6822-4C6A-A3B3-95743A15F5EE}" type="pres">
      <dgm:prSet presAssocID="{AB6B257E-CF40-4021-A3E8-ADFCD05F61F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edding Rings"/>
        </a:ext>
      </dgm:extLst>
    </dgm:pt>
    <dgm:pt modelId="{21072054-82F7-4383-898D-AD49996F7DC3}" type="pres">
      <dgm:prSet presAssocID="{AB6B257E-CF40-4021-A3E8-ADFCD05F61FB}" presName="spaceRect" presStyleCnt="0"/>
      <dgm:spPr/>
    </dgm:pt>
    <dgm:pt modelId="{E09959A8-A44E-4150-BABD-B58A1BC51DB0}" type="pres">
      <dgm:prSet presAssocID="{AB6B257E-CF40-4021-A3E8-ADFCD05F61FB}" presName="parTx" presStyleLbl="revTx" presStyleIdx="2" presStyleCnt="4">
        <dgm:presLayoutVars>
          <dgm:chMax val="0"/>
          <dgm:chPref val="0"/>
        </dgm:presLayoutVars>
      </dgm:prSet>
      <dgm:spPr/>
    </dgm:pt>
    <dgm:pt modelId="{2C53E0CC-6420-4DEE-BD1A-EA39ADA6D8A5}" type="pres">
      <dgm:prSet presAssocID="{79A8A925-1D0A-4F98-A6EB-8EF0B7857C13}" presName="sibTrans" presStyleCnt="0"/>
      <dgm:spPr/>
    </dgm:pt>
    <dgm:pt modelId="{74B20149-B52F-499D-BE05-5DDD992F3603}" type="pres">
      <dgm:prSet presAssocID="{3C03BEAE-71A8-42F7-AC22-464CB8898BAB}" presName="compNode" presStyleCnt="0"/>
      <dgm:spPr/>
    </dgm:pt>
    <dgm:pt modelId="{A9C45A65-55CB-429E-986C-146742DABCC5}" type="pres">
      <dgm:prSet presAssocID="{3C03BEAE-71A8-42F7-AC22-464CB8898BAB}" presName="bgRect" presStyleLbl="bgShp" presStyleIdx="3" presStyleCnt="4"/>
      <dgm:spPr/>
    </dgm:pt>
    <dgm:pt modelId="{09A23DA8-25B4-4E6F-A23A-4A1E83ABF638}" type="pres">
      <dgm:prSet presAssocID="{3C03BEAE-71A8-42F7-AC22-464CB8898BA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ustomer Review"/>
        </a:ext>
      </dgm:extLst>
    </dgm:pt>
    <dgm:pt modelId="{1ECC9870-B3FF-418B-A505-02243CD8FF96}" type="pres">
      <dgm:prSet presAssocID="{3C03BEAE-71A8-42F7-AC22-464CB8898BAB}" presName="spaceRect" presStyleCnt="0"/>
      <dgm:spPr/>
    </dgm:pt>
    <dgm:pt modelId="{7B75A887-BE57-43DD-8FF6-E6B9CCACCAE3}" type="pres">
      <dgm:prSet presAssocID="{3C03BEAE-71A8-42F7-AC22-464CB8898BAB}" presName="parTx" presStyleLbl="revTx" presStyleIdx="3" presStyleCnt="4">
        <dgm:presLayoutVars>
          <dgm:chMax val="0"/>
          <dgm:chPref val="0"/>
        </dgm:presLayoutVars>
      </dgm:prSet>
      <dgm:spPr/>
    </dgm:pt>
  </dgm:ptLst>
  <dgm:cxnLst>
    <dgm:cxn modelId="{D20E540D-CEEA-48D4-9B1C-D68D10F3C42B}" srcId="{383FB93A-CF60-432C-97D1-555D41DC97F8}" destId="{4AB280F4-99AD-408E-9695-AE8D19A45339}" srcOrd="1" destOrd="0" parTransId="{A16F89E8-5D59-4919-944F-12AAD8344C70}" sibTransId="{954438C0-EFF5-4C06-8A33-1AB650059886}"/>
    <dgm:cxn modelId="{D7690939-5C56-463A-BAB9-BCD86EBC027B}" type="presOf" srcId="{383FB93A-CF60-432C-97D1-555D41DC97F8}" destId="{A3EDA70F-A8F0-409B-A509-19989BA69AA8}" srcOrd="0" destOrd="0" presId="urn:microsoft.com/office/officeart/2018/2/layout/IconVerticalSolidList"/>
    <dgm:cxn modelId="{5481345D-58FE-4A52-A157-487BD870BC2F}" srcId="{383FB93A-CF60-432C-97D1-555D41DC97F8}" destId="{3C03BEAE-71A8-42F7-AC22-464CB8898BAB}" srcOrd="3" destOrd="0" parTransId="{1895B52C-6EEF-4DF9-84B9-8CA2CEA90F6A}" sibTransId="{69AA790A-3EF7-401B-8FAC-99791D2ABDC2}"/>
    <dgm:cxn modelId="{70812387-C822-4F0F-9CB8-7CEBDF154ABD}" srcId="{383FB93A-CF60-432C-97D1-555D41DC97F8}" destId="{0C20C052-0854-41C8-BD35-3BF43659BB53}" srcOrd="0" destOrd="0" parTransId="{21BC69FB-40E1-44C9-ADED-70DED7459516}" sibTransId="{7E836140-104E-4319-8984-2278C5179ABF}"/>
    <dgm:cxn modelId="{DAAC4A9E-11FA-4029-97AD-8CAB2FB00C53}" type="presOf" srcId="{AB6B257E-CF40-4021-A3E8-ADFCD05F61FB}" destId="{E09959A8-A44E-4150-BABD-B58A1BC51DB0}" srcOrd="0" destOrd="0" presId="urn:microsoft.com/office/officeart/2018/2/layout/IconVerticalSolidList"/>
    <dgm:cxn modelId="{84BCD7A4-4A30-4B46-B212-A0C84280D369}" type="presOf" srcId="{4AB280F4-99AD-408E-9695-AE8D19A45339}" destId="{3B032306-3598-4DB5-AF99-5FBB2B6AA6B8}" srcOrd="0" destOrd="0" presId="urn:microsoft.com/office/officeart/2018/2/layout/IconVerticalSolidList"/>
    <dgm:cxn modelId="{E8E667E3-7A42-446B-AA83-393CA213A0E1}" type="presOf" srcId="{0C20C052-0854-41C8-BD35-3BF43659BB53}" destId="{6E7D5726-5D1B-4C90-92E3-94CFFEFAAB57}" srcOrd="0" destOrd="0" presId="urn:microsoft.com/office/officeart/2018/2/layout/IconVerticalSolidList"/>
    <dgm:cxn modelId="{DCFE7EE7-B50F-4224-9733-2783894228BD}" srcId="{383FB93A-CF60-432C-97D1-555D41DC97F8}" destId="{AB6B257E-CF40-4021-A3E8-ADFCD05F61FB}" srcOrd="2" destOrd="0" parTransId="{C2B53116-1995-4EEE-979D-728ABE4D2513}" sibTransId="{79A8A925-1D0A-4F98-A6EB-8EF0B7857C13}"/>
    <dgm:cxn modelId="{89D0E3FD-EA98-4B95-9584-1D10D6590ADB}" type="presOf" srcId="{3C03BEAE-71A8-42F7-AC22-464CB8898BAB}" destId="{7B75A887-BE57-43DD-8FF6-E6B9CCACCAE3}" srcOrd="0" destOrd="0" presId="urn:microsoft.com/office/officeart/2018/2/layout/IconVerticalSolidList"/>
    <dgm:cxn modelId="{089278BC-D661-4982-B118-C4079E0D2460}" type="presParOf" srcId="{A3EDA70F-A8F0-409B-A509-19989BA69AA8}" destId="{5E5286F1-B609-4066-A6B8-73F01239C59F}" srcOrd="0" destOrd="0" presId="urn:microsoft.com/office/officeart/2018/2/layout/IconVerticalSolidList"/>
    <dgm:cxn modelId="{818B281C-74CC-4A3D-9CE8-769F0A38307B}" type="presParOf" srcId="{5E5286F1-B609-4066-A6B8-73F01239C59F}" destId="{2306D7C8-EABC-4037-8C70-8C1BF33B5DDC}" srcOrd="0" destOrd="0" presId="urn:microsoft.com/office/officeart/2018/2/layout/IconVerticalSolidList"/>
    <dgm:cxn modelId="{5FF68D42-7AEA-41A5-9114-B4E4293D144A}" type="presParOf" srcId="{5E5286F1-B609-4066-A6B8-73F01239C59F}" destId="{82FEEA68-4F7E-4EAF-9070-7A54AE4D6FE0}" srcOrd="1" destOrd="0" presId="urn:microsoft.com/office/officeart/2018/2/layout/IconVerticalSolidList"/>
    <dgm:cxn modelId="{F82320D4-EC8A-4F15-B042-E3E657B56D31}" type="presParOf" srcId="{5E5286F1-B609-4066-A6B8-73F01239C59F}" destId="{7B3C76AD-407F-42E0-AB7F-8A38C9EFAD26}" srcOrd="2" destOrd="0" presId="urn:microsoft.com/office/officeart/2018/2/layout/IconVerticalSolidList"/>
    <dgm:cxn modelId="{6283D944-E208-4270-977D-AED39D175D97}" type="presParOf" srcId="{5E5286F1-B609-4066-A6B8-73F01239C59F}" destId="{6E7D5726-5D1B-4C90-92E3-94CFFEFAAB57}" srcOrd="3" destOrd="0" presId="urn:microsoft.com/office/officeart/2018/2/layout/IconVerticalSolidList"/>
    <dgm:cxn modelId="{733E5388-F923-4C6D-96E8-AB3110A1F0CE}" type="presParOf" srcId="{A3EDA70F-A8F0-409B-A509-19989BA69AA8}" destId="{0713B503-A734-42AD-B229-B8986C7D7830}" srcOrd="1" destOrd="0" presId="urn:microsoft.com/office/officeart/2018/2/layout/IconVerticalSolidList"/>
    <dgm:cxn modelId="{BC1E122D-0C54-4FB4-BE46-D00A6B741788}" type="presParOf" srcId="{A3EDA70F-A8F0-409B-A509-19989BA69AA8}" destId="{98F5268F-E638-490C-AC4A-2CD0E937945B}" srcOrd="2" destOrd="0" presId="urn:microsoft.com/office/officeart/2018/2/layout/IconVerticalSolidList"/>
    <dgm:cxn modelId="{4A005C53-50CC-47AE-B3C9-84BC7CCA2AB4}" type="presParOf" srcId="{98F5268F-E638-490C-AC4A-2CD0E937945B}" destId="{151E39D9-EFDC-47F9-B33B-0E244439EED9}" srcOrd="0" destOrd="0" presId="urn:microsoft.com/office/officeart/2018/2/layout/IconVerticalSolidList"/>
    <dgm:cxn modelId="{11129872-E07B-4373-B254-035928C66AAB}" type="presParOf" srcId="{98F5268F-E638-490C-AC4A-2CD0E937945B}" destId="{530E1E9F-CA9D-43F3-81B3-B366F0F818AE}" srcOrd="1" destOrd="0" presId="urn:microsoft.com/office/officeart/2018/2/layout/IconVerticalSolidList"/>
    <dgm:cxn modelId="{3EF8DE4F-D4DA-43B3-9FFF-7F31F4DBFBFB}" type="presParOf" srcId="{98F5268F-E638-490C-AC4A-2CD0E937945B}" destId="{2AC6C0DE-E918-4F7E-B024-4491C36FCFB1}" srcOrd="2" destOrd="0" presId="urn:microsoft.com/office/officeart/2018/2/layout/IconVerticalSolidList"/>
    <dgm:cxn modelId="{18AA4DEA-498A-4F09-B349-B4E6104FAF22}" type="presParOf" srcId="{98F5268F-E638-490C-AC4A-2CD0E937945B}" destId="{3B032306-3598-4DB5-AF99-5FBB2B6AA6B8}" srcOrd="3" destOrd="0" presId="urn:microsoft.com/office/officeart/2018/2/layout/IconVerticalSolidList"/>
    <dgm:cxn modelId="{276DCFAB-2D65-4FFA-B82C-3F07B5814104}" type="presParOf" srcId="{A3EDA70F-A8F0-409B-A509-19989BA69AA8}" destId="{245BA62F-30F2-4150-9583-A5A928D06AFF}" srcOrd="3" destOrd="0" presId="urn:microsoft.com/office/officeart/2018/2/layout/IconVerticalSolidList"/>
    <dgm:cxn modelId="{FEF69F53-F7D9-4758-A364-39EA0821FB05}" type="presParOf" srcId="{A3EDA70F-A8F0-409B-A509-19989BA69AA8}" destId="{7BD702F8-DF60-4D66-934F-FB1050AA266C}" srcOrd="4" destOrd="0" presId="urn:microsoft.com/office/officeart/2018/2/layout/IconVerticalSolidList"/>
    <dgm:cxn modelId="{12B40E2F-40D8-406B-AD3A-C32A0E8A496E}" type="presParOf" srcId="{7BD702F8-DF60-4D66-934F-FB1050AA266C}" destId="{7485AE17-2D0D-45A8-A5D9-9F4DAAC7D9C0}" srcOrd="0" destOrd="0" presId="urn:microsoft.com/office/officeart/2018/2/layout/IconVerticalSolidList"/>
    <dgm:cxn modelId="{9E0173D5-76A7-4660-83F3-6D17A641F3C8}" type="presParOf" srcId="{7BD702F8-DF60-4D66-934F-FB1050AA266C}" destId="{EFBE58A2-6822-4C6A-A3B3-95743A15F5EE}" srcOrd="1" destOrd="0" presId="urn:microsoft.com/office/officeart/2018/2/layout/IconVerticalSolidList"/>
    <dgm:cxn modelId="{15E2FDD7-EB34-4184-8FFD-F091EA4E427A}" type="presParOf" srcId="{7BD702F8-DF60-4D66-934F-FB1050AA266C}" destId="{21072054-82F7-4383-898D-AD49996F7DC3}" srcOrd="2" destOrd="0" presId="urn:microsoft.com/office/officeart/2018/2/layout/IconVerticalSolidList"/>
    <dgm:cxn modelId="{19A52EB0-1FF4-4CC2-B5C7-A1E9798DE2BD}" type="presParOf" srcId="{7BD702F8-DF60-4D66-934F-FB1050AA266C}" destId="{E09959A8-A44E-4150-BABD-B58A1BC51DB0}" srcOrd="3" destOrd="0" presId="urn:microsoft.com/office/officeart/2018/2/layout/IconVerticalSolidList"/>
    <dgm:cxn modelId="{0A283DCD-6148-4004-9E95-388DD4D79784}" type="presParOf" srcId="{A3EDA70F-A8F0-409B-A509-19989BA69AA8}" destId="{2C53E0CC-6420-4DEE-BD1A-EA39ADA6D8A5}" srcOrd="5" destOrd="0" presId="urn:microsoft.com/office/officeart/2018/2/layout/IconVerticalSolidList"/>
    <dgm:cxn modelId="{5BD83719-11E8-4BFF-BCD3-6A80D3F86CF5}" type="presParOf" srcId="{A3EDA70F-A8F0-409B-A509-19989BA69AA8}" destId="{74B20149-B52F-499D-BE05-5DDD992F3603}" srcOrd="6" destOrd="0" presId="urn:microsoft.com/office/officeart/2018/2/layout/IconVerticalSolidList"/>
    <dgm:cxn modelId="{AE321937-2772-44C4-9625-80D2BD232A70}" type="presParOf" srcId="{74B20149-B52F-499D-BE05-5DDD992F3603}" destId="{A9C45A65-55CB-429E-986C-146742DABCC5}" srcOrd="0" destOrd="0" presId="urn:microsoft.com/office/officeart/2018/2/layout/IconVerticalSolidList"/>
    <dgm:cxn modelId="{BAA5A0CA-F34F-44B7-B24C-10E31C8F0F31}" type="presParOf" srcId="{74B20149-B52F-499D-BE05-5DDD992F3603}" destId="{09A23DA8-25B4-4E6F-A23A-4A1E83ABF638}" srcOrd="1" destOrd="0" presId="urn:microsoft.com/office/officeart/2018/2/layout/IconVerticalSolidList"/>
    <dgm:cxn modelId="{57335CB7-6D7E-4320-89CC-941691CC94A1}" type="presParOf" srcId="{74B20149-B52F-499D-BE05-5DDD992F3603}" destId="{1ECC9870-B3FF-418B-A505-02243CD8FF96}" srcOrd="2" destOrd="0" presId="urn:microsoft.com/office/officeart/2018/2/layout/IconVerticalSolidList"/>
    <dgm:cxn modelId="{5817BDF1-6485-4CB3-99DB-E42FD7821DBF}" type="presParOf" srcId="{74B20149-B52F-499D-BE05-5DDD992F3603}" destId="{7B75A887-BE57-43DD-8FF6-E6B9CCACCAE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3FB93A-CF60-432C-97D1-555D41DC97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C20C052-0854-41C8-BD35-3BF43659BB53}">
      <dgm:prSet/>
      <dgm:spPr/>
      <dgm:t>
        <a:bodyPr/>
        <a:lstStyle/>
        <a:p>
          <a:pPr>
            <a:lnSpc>
              <a:spcPct val="100000"/>
            </a:lnSpc>
          </a:pPr>
          <a:r>
            <a:rPr lang="en-US" dirty="0"/>
            <a:t>­Do you want to decide how your belongings are distributed, or would you like your executor or heirs to do this for you? If the latter, how can you guide them to do this in a way that is “fair” and clear to all parties?</a:t>
          </a:r>
        </a:p>
      </dgm:t>
    </dgm:pt>
    <dgm:pt modelId="{21BC69FB-40E1-44C9-ADED-70DED7459516}" type="parTrans" cxnId="{70812387-C822-4F0F-9CB8-7CEBDF154ABD}">
      <dgm:prSet/>
      <dgm:spPr/>
      <dgm:t>
        <a:bodyPr/>
        <a:lstStyle/>
        <a:p>
          <a:endParaRPr lang="en-US"/>
        </a:p>
      </dgm:t>
    </dgm:pt>
    <dgm:pt modelId="{7E836140-104E-4319-8984-2278C5179ABF}" type="sibTrans" cxnId="{70812387-C822-4F0F-9CB8-7CEBDF154ABD}">
      <dgm:prSet/>
      <dgm:spPr/>
      <dgm:t>
        <a:bodyPr/>
        <a:lstStyle/>
        <a:p>
          <a:endParaRPr lang="en-US"/>
        </a:p>
      </dgm:t>
    </dgm:pt>
    <dgm:pt modelId="{4AB280F4-99AD-408E-9695-AE8D19A45339}">
      <dgm:prSet/>
      <dgm:spPr/>
      <dgm:t>
        <a:bodyPr/>
        <a:lstStyle/>
        <a:p>
          <a:pPr>
            <a:lnSpc>
              <a:spcPct val="100000"/>
            </a:lnSpc>
          </a:pPr>
          <a:r>
            <a:rPr lang="en-US"/>
            <a:t>­Do you think everyone should be treated equally regardless of circumstance or situation? Or should additional considerations factor in?</a:t>
          </a:r>
        </a:p>
      </dgm:t>
    </dgm:pt>
    <dgm:pt modelId="{A16F89E8-5D59-4919-944F-12AAD8344C70}" type="parTrans" cxnId="{D20E540D-CEEA-48D4-9B1C-D68D10F3C42B}">
      <dgm:prSet/>
      <dgm:spPr/>
      <dgm:t>
        <a:bodyPr/>
        <a:lstStyle/>
        <a:p>
          <a:endParaRPr lang="en-US"/>
        </a:p>
      </dgm:t>
    </dgm:pt>
    <dgm:pt modelId="{954438C0-EFF5-4C06-8A33-1AB650059886}" type="sibTrans" cxnId="{D20E540D-CEEA-48D4-9B1C-D68D10F3C42B}">
      <dgm:prSet/>
      <dgm:spPr/>
      <dgm:t>
        <a:bodyPr/>
        <a:lstStyle/>
        <a:p>
          <a:endParaRPr lang="en-US"/>
        </a:p>
      </dgm:t>
    </dgm:pt>
    <dgm:pt modelId="{AB6B257E-CF40-4021-A3E8-ADFCD05F61FB}">
      <dgm:prSet/>
      <dgm:spPr/>
      <dgm:t>
        <a:bodyPr/>
        <a:lstStyle/>
        <a:p>
          <a:pPr>
            <a:lnSpc>
              <a:spcPct val="100000"/>
            </a:lnSpc>
          </a:pPr>
          <a:r>
            <a:rPr lang="en-US" dirty="0"/>
            <a:t>What would you consider a fair process for dividing cherished possessions and other non-titled property? Consider your responses to </a:t>
          </a:r>
          <a:r>
            <a:rPr lang="en-US" b="0" dirty="0"/>
            <a:t>fair</a:t>
          </a:r>
          <a:r>
            <a:rPr lang="en-US" b="1" dirty="0"/>
            <a:t> “value.”</a:t>
          </a:r>
        </a:p>
      </dgm:t>
    </dgm:pt>
    <dgm:pt modelId="{C2B53116-1995-4EEE-979D-728ABE4D2513}" type="parTrans" cxnId="{DCFE7EE7-B50F-4224-9733-2783894228BD}">
      <dgm:prSet/>
      <dgm:spPr/>
      <dgm:t>
        <a:bodyPr/>
        <a:lstStyle/>
        <a:p>
          <a:endParaRPr lang="en-US"/>
        </a:p>
      </dgm:t>
    </dgm:pt>
    <dgm:pt modelId="{79A8A925-1D0A-4F98-A6EB-8EF0B7857C13}" type="sibTrans" cxnId="{DCFE7EE7-B50F-4224-9733-2783894228BD}">
      <dgm:prSet/>
      <dgm:spPr/>
      <dgm:t>
        <a:bodyPr/>
        <a:lstStyle/>
        <a:p>
          <a:endParaRPr lang="en-US"/>
        </a:p>
      </dgm:t>
    </dgm:pt>
    <dgm:pt modelId="{3C03BEAE-71A8-42F7-AC22-464CB8898BAB}">
      <dgm:prSet/>
      <dgm:spPr/>
      <dgm:t>
        <a:bodyPr/>
        <a:lstStyle/>
        <a:p>
          <a:pPr>
            <a:lnSpc>
              <a:spcPct val="100000"/>
            </a:lnSpc>
          </a:pPr>
          <a:r>
            <a:rPr lang="en-US"/>
            <a:t>­Do you want these decisions made while you are living or after your death as your estate is settled?</a:t>
          </a:r>
        </a:p>
      </dgm:t>
    </dgm:pt>
    <dgm:pt modelId="{1895B52C-6EEF-4DF9-84B9-8CA2CEA90F6A}" type="parTrans" cxnId="{5481345D-58FE-4A52-A157-487BD870BC2F}">
      <dgm:prSet/>
      <dgm:spPr/>
      <dgm:t>
        <a:bodyPr/>
        <a:lstStyle/>
        <a:p>
          <a:endParaRPr lang="en-US"/>
        </a:p>
      </dgm:t>
    </dgm:pt>
    <dgm:pt modelId="{69AA790A-3EF7-401B-8FAC-99791D2ABDC2}" type="sibTrans" cxnId="{5481345D-58FE-4A52-A157-487BD870BC2F}">
      <dgm:prSet/>
      <dgm:spPr/>
      <dgm:t>
        <a:bodyPr/>
        <a:lstStyle/>
        <a:p>
          <a:endParaRPr lang="en-US"/>
        </a:p>
      </dgm:t>
    </dgm:pt>
    <dgm:pt modelId="{A3EDA70F-A8F0-409B-A509-19989BA69AA8}" type="pres">
      <dgm:prSet presAssocID="{383FB93A-CF60-432C-97D1-555D41DC97F8}" presName="root" presStyleCnt="0">
        <dgm:presLayoutVars>
          <dgm:dir/>
          <dgm:resizeHandles val="exact"/>
        </dgm:presLayoutVars>
      </dgm:prSet>
      <dgm:spPr/>
    </dgm:pt>
    <dgm:pt modelId="{5E5286F1-B609-4066-A6B8-73F01239C59F}" type="pres">
      <dgm:prSet presAssocID="{0C20C052-0854-41C8-BD35-3BF43659BB53}" presName="compNode" presStyleCnt="0"/>
      <dgm:spPr/>
    </dgm:pt>
    <dgm:pt modelId="{2306D7C8-EABC-4037-8C70-8C1BF33B5DDC}" type="pres">
      <dgm:prSet presAssocID="{0C20C052-0854-41C8-BD35-3BF43659BB53}" presName="bgRect" presStyleLbl="bgShp" presStyleIdx="0" presStyleCnt="4"/>
      <dgm:spPr/>
    </dgm:pt>
    <dgm:pt modelId="{82FEEA68-4F7E-4EAF-9070-7A54AE4D6FE0}" type="pres">
      <dgm:prSet presAssocID="{0C20C052-0854-41C8-BD35-3BF43659BB53}"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chitecture with solid fill"/>
        </a:ext>
      </dgm:extLst>
    </dgm:pt>
    <dgm:pt modelId="{7B3C76AD-407F-42E0-AB7F-8A38C9EFAD26}" type="pres">
      <dgm:prSet presAssocID="{0C20C052-0854-41C8-BD35-3BF43659BB53}" presName="spaceRect" presStyleCnt="0"/>
      <dgm:spPr/>
    </dgm:pt>
    <dgm:pt modelId="{6E7D5726-5D1B-4C90-92E3-94CFFEFAAB57}" type="pres">
      <dgm:prSet presAssocID="{0C20C052-0854-41C8-BD35-3BF43659BB53}" presName="parTx" presStyleLbl="revTx" presStyleIdx="0" presStyleCnt="4">
        <dgm:presLayoutVars>
          <dgm:chMax val="0"/>
          <dgm:chPref val="0"/>
        </dgm:presLayoutVars>
      </dgm:prSet>
      <dgm:spPr/>
    </dgm:pt>
    <dgm:pt modelId="{0713B503-A734-42AD-B229-B8986C7D7830}" type="pres">
      <dgm:prSet presAssocID="{7E836140-104E-4319-8984-2278C5179ABF}" presName="sibTrans" presStyleCnt="0"/>
      <dgm:spPr/>
    </dgm:pt>
    <dgm:pt modelId="{98F5268F-E638-490C-AC4A-2CD0E937945B}" type="pres">
      <dgm:prSet presAssocID="{4AB280F4-99AD-408E-9695-AE8D19A45339}" presName="compNode" presStyleCnt="0"/>
      <dgm:spPr/>
    </dgm:pt>
    <dgm:pt modelId="{151E39D9-EFDC-47F9-B33B-0E244439EED9}" type="pres">
      <dgm:prSet presAssocID="{4AB280F4-99AD-408E-9695-AE8D19A45339}" presName="bgRect" presStyleLbl="bgShp" presStyleIdx="1" presStyleCnt="4"/>
      <dgm:spPr/>
    </dgm:pt>
    <dgm:pt modelId="{530E1E9F-CA9D-43F3-81B3-B366F0F818AE}" type="pres">
      <dgm:prSet presAssocID="{4AB280F4-99AD-408E-9695-AE8D19A4533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arent and Child"/>
        </a:ext>
      </dgm:extLst>
    </dgm:pt>
    <dgm:pt modelId="{2AC6C0DE-E918-4F7E-B024-4491C36FCFB1}" type="pres">
      <dgm:prSet presAssocID="{4AB280F4-99AD-408E-9695-AE8D19A45339}" presName="spaceRect" presStyleCnt="0"/>
      <dgm:spPr/>
    </dgm:pt>
    <dgm:pt modelId="{3B032306-3598-4DB5-AF99-5FBB2B6AA6B8}" type="pres">
      <dgm:prSet presAssocID="{4AB280F4-99AD-408E-9695-AE8D19A45339}" presName="parTx" presStyleLbl="revTx" presStyleIdx="1" presStyleCnt="4">
        <dgm:presLayoutVars>
          <dgm:chMax val="0"/>
          <dgm:chPref val="0"/>
        </dgm:presLayoutVars>
      </dgm:prSet>
      <dgm:spPr/>
    </dgm:pt>
    <dgm:pt modelId="{245BA62F-30F2-4150-9583-A5A928D06AFF}" type="pres">
      <dgm:prSet presAssocID="{954438C0-EFF5-4C06-8A33-1AB650059886}" presName="sibTrans" presStyleCnt="0"/>
      <dgm:spPr/>
    </dgm:pt>
    <dgm:pt modelId="{7BD702F8-DF60-4D66-934F-FB1050AA266C}" type="pres">
      <dgm:prSet presAssocID="{AB6B257E-CF40-4021-A3E8-ADFCD05F61FB}" presName="compNode" presStyleCnt="0"/>
      <dgm:spPr/>
    </dgm:pt>
    <dgm:pt modelId="{7485AE17-2D0D-45A8-A5D9-9F4DAAC7D9C0}" type="pres">
      <dgm:prSet presAssocID="{AB6B257E-CF40-4021-A3E8-ADFCD05F61FB}" presName="bgRect" presStyleLbl="bgShp" presStyleIdx="2" presStyleCnt="4"/>
      <dgm:spPr/>
    </dgm:pt>
    <dgm:pt modelId="{EFBE58A2-6822-4C6A-A3B3-95743A15F5EE}" type="pres">
      <dgm:prSet presAssocID="{AB6B257E-CF40-4021-A3E8-ADFCD05F61F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usiness Growth with solid fill"/>
        </a:ext>
      </dgm:extLst>
    </dgm:pt>
    <dgm:pt modelId="{21072054-82F7-4383-898D-AD49996F7DC3}" type="pres">
      <dgm:prSet presAssocID="{AB6B257E-CF40-4021-A3E8-ADFCD05F61FB}" presName="spaceRect" presStyleCnt="0"/>
      <dgm:spPr/>
    </dgm:pt>
    <dgm:pt modelId="{E09959A8-A44E-4150-BABD-B58A1BC51DB0}" type="pres">
      <dgm:prSet presAssocID="{AB6B257E-CF40-4021-A3E8-ADFCD05F61FB}" presName="parTx" presStyleLbl="revTx" presStyleIdx="2" presStyleCnt="4">
        <dgm:presLayoutVars>
          <dgm:chMax val="0"/>
          <dgm:chPref val="0"/>
        </dgm:presLayoutVars>
      </dgm:prSet>
      <dgm:spPr/>
    </dgm:pt>
    <dgm:pt modelId="{2C53E0CC-6420-4DEE-BD1A-EA39ADA6D8A5}" type="pres">
      <dgm:prSet presAssocID="{79A8A925-1D0A-4F98-A6EB-8EF0B7857C13}" presName="sibTrans" presStyleCnt="0"/>
      <dgm:spPr/>
    </dgm:pt>
    <dgm:pt modelId="{74B20149-B52F-499D-BE05-5DDD992F3603}" type="pres">
      <dgm:prSet presAssocID="{3C03BEAE-71A8-42F7-AC22-464CB8898BAB}" presName="compNode" presStyleCnt="0"/>
      <dgm:spPr/>
    </dgm:pt>
    <dgm:pt modelId="{A9C45A65-55CB-429E-986C-146742DABCC5}" type="pres">
      <dgm:prSet presAssocID="{3C03BEAE-71A8-42F7-AC22-464CB8898BAB}" presName="bgRect" presStyleLbl="bgShp" presStyleIdx="3" presStyleCnt="4"/>
      <dgm:spPr/>
    </dgm:pt>
    <dgm:pt modelId="{09A23DA8-25B4-4E6F-A23A-4A1E83ABF638}" type="pres">
      <dgm:prSet presAssocID="{3C03BEAE-71A8-42F7-AC22-464CB8898BA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avel"/>
        </a:ext>
      </dgm:extLst>
    </dgm:pt>
    <dgm:pt modelId="{1ECC9870-B3FF-418B-A505-02243CD8FF96}" type="pres">
      <dgm:prSet presAssocID="{3C03BEAE-71A8-42F7-AC22-464CB8898BAB}" presName="spaceRect" presStyleCnt="0"/>
      <dgm:spPr/>
    </dgm:pt>
    <dgm:pt modelId="{7B75A887-BE57-43DD-8FF6-E6B9CCACCAE3}" type="pres">
      <dgm:prSet presAssocID="{3C03BEAE-71A8-42F7-AC22-464CB8898BAB}" presName="parTx" presStyleLbl="revTx" presStyleIdx="3" presStyleCnt="4">
        <dgm:presLayoutVars>
          <dgm:chMax val="0"/>
          <dgm:chPref val="0"/>
        </dgm:presLayoutVars>
      </dgm:prSet>
      <dgm:spPr/>
    </dgm:pt>
  </dgm:ptLst>
  <dgm:cxnLst>
    <dgm:cxn modelId="{D20E540D-CEEA-48D4-9B1C-D68D10F3C42B}" srcId="{383FB93A-CF60-432C-97D1-555D41DC97F8}" destId="{4AB280F4-99AD-408E-9695-AE8D19A45339}" srcOrd="1" destOrd="0" parTransId="{A16F89E8-5D59-4919-944F-12AAD8344C70}" sibTransId="{954438C0-EFF5-4C06-8A33-1AB650059886}"/>
    <dgm:cxn modelId="{D7690939-5C56-463A-BAB9-BCD86EBC027B}" type="presOf" srcId="{383FB93A-CF60-432C-97D1-555D41DC97F8}" destId="{A3EDA70F-A8F0-409B-A509-19989BA69AA8}" srcOrd="0" destOrd="0" presId="urn:microsoft.com/office/officeart/2018/2/layout/IconVerticalSolidList"/>
    <dgm:cxn modelId="{5481345D-58FE-4A52-A157-487BD870BC2F}" srcId="{383FB93A-CF60-432C-97D1-555D41DC97F8}" destId="{3C03BEAE-71A8-42F7-AC22-464CB8898BAB}" srcOrd="3" destOrd="0" parTransId="{1895B52C-6EEF-4DF9-84B9-8CA2CEA90F6A}" sibTransId="{69AA790A-3EF7-401B-8FAC-99791D2ABDC2}"/>
    <dgm:cxn modelId="{70812387-C822-4F0F-9CB8-7CEBDF154ABD}" srcId="{383FB93A-CF60-432C-97D1-555D41DC97F8}" destId="{0C20C052-0854-41C8-BD35-3BF43659BB53}" srcOrd="0" destOrd="0" parTransId="{21BC69FB-40E1-44C9-ADED-70DED7459516}" sibTransId="{7E836140-104E-4319-8984-2278C5179ABF}"/>
    <dgm:cxn modelId="{DAAC4A9E-11FA-4029-97AD-8CAB2FB00C53}" type="presOf" srcId="{AB6B257E-CF40-4021-A3E8-ADFCD05F61FB}" destId="{E09959A8-A44E-4150-BABD-B58A1BC51DB0}" srcOrd="0" destOrd="0" presId="urn:microsoft.com/office/officeart/2018/2/layout/IconVerticalSolidList"/>
    <dgm:cxn modelId="{84BCD7A4-4A30-4B46-B212-A0C84280D369}" type="presOf" srcId="{4AB280F4-99AD-408E-9695-AE8D19A45339}" destId="{3B032306-3598-4DB5-AF99-5FBB2B6AA6B8}" srcOrd="0" destOrd="0" presId="urn:microsoft.com/office/officeart/2018/2/layout/IconVerticalSolidList"/>
    <dgm:cxn modelId="{E8E667E3-7A42-446B-AA83-393CA213A0E1}" type="presOf" srcId="{0C20C052-0854-41C8-BD35-3BF43659BB53}" destId="{6E7D5726-5D1B-4C90-92E3-94CFFEFAAB57}" srcOrd="0" destOrd="0" presId="urn:microsoft.com/office/officeart/2018/2/layout/IconVerticalSolidList"/>
    <dgm:cxn modelId="{DCFE7EE7-B50F-4224-9733-2783894228BD}" srcId="{383FB93A-CF60-432C-97D1-555D41DC97F8}" destId="{AB6B257E-CF40-4021-A3E8-ADFCD05F61FB}" srcOrd="2" destOrd="0" parTransId="{C2B53116-1995-4EEE-979D-728ABE4D2513}" sibTransId="{79A8A925-1D0A-4F98-A6EB-8EF0B7857C13}"/>
    <dgm:cxn modelId="{89D0E3FD-EA98-4B95-9584-1D10D6590ADB}" type="presOf" srcId="{3C03BEAE-71A8-42F7-AC22-464CB8898BAB}" destId="{7B75A887-BE57-43DD-8FF6-E6B9CCACCAE3}" srcOrd="0" destOrd="0" presId="urn:microsoft.com/office/officeart/2018/2/layout/IconVerticalSolidList"/>
    <dgm:cxn modelId="{089278BC-D661-4982-B118-C4079E0D2460}" type="presParOf" srcId="{A3EDA70F-A8F0-409B-A509-19989BA69AA8}" destId="{5E5286F1-B609-4066-A6B8-73F01239C59F}" srcOrd="0" destOrd="0" presId="urn:microsoft.com/office/officeart/2018/2/layout/IconVerticalSolidList"/>
    <dgm:cxn modelId="{818B281C-74CC-4A3D-9CE8-769F0A38307B}" type="presParOf" srcId="{5E5286F1-B609-4066-A6B8-73F01239C59F}" destId="{2306D7C8-EABC-4037-8C70-8C1BF33B5DDC}" srcOrd="0" destOrd="0" presId="urn:microsoft.com/office/officeart/2018/2/layout/IconVerticalSolidList"/>
    <dgm:cxn modelId="{5FF68D42-7AEA-41A5-9114-B4E4293D144A}" type="presParOf" srcId="{5E5286F1-B609-4066-A6B8-73F01239C59F}" destId="{82FEEA68-4F7E-4EAF-9070-7A54AE4D6FE0}" srcOrd="1" destOrd="0" presId="urn:microsoft.com/office/officeart/2018/2/layout/IconVerticalSolidList"/>
    <dgm:cxn modelId="{F82320D4-EC8A-4F15-B042-E3E657B56D31}" type="presParOf" srcId="{5E5286F1-B609-4066-A6B8-73F01239C59F}" destId="{7B3C76AD-407F-42E0-AB7F-8A38C9EFAD26}" srcOrd="2" destOrd="0" presId="urn:microsoft.com/office/officeart/2018/2/layout/IconVerticalSolidList"/>
    <dgm:cxn modelId="{6283D944-E208-4270-977D-AED39D175D97}" type="presParOf" srcId="{5E5286F1-B609-4066-A6B8-73F01239C59F}" destId="{6E7D5726-5D1B-4C90-92E3-94CFFEFAAB57}" srcOrd="3" destOrd="0" presId="urn:microsoft.com/office/officeart/2018/2/layout/IconVerticalSolidList"/>
    <dgm:cxn modelId="{733E5388-F923-4C6D-96E8-AB3110A1F0CE}" type="presParOf" srcId="{A3EDA70F-A8F0-409B-A509-19989BA69AA8}" destId="{0713B503-A734-42AD-B229-B8986C7D7830}" srcOrd="1" destOrd="0" presId="urn:microsoft.com/office/officeart/2018/2/layout/IconVerticalSolidList"/>
    <dgm:cxn modelId="{BC1E122D-0C54-4FB4-BE46-D00A6B741788}" type="presParOf" srcId="{A3EDA70F-A8F0-409B-A509-19989BA69AA8}" destId="{98F5268F-E638-490C-AC4A-2CD0E937945B}" srcOrd="2" destOrd="0" presId="urn:microsoft.com/office/officeart/2018/2/layout/IconVerticalSolidList"/>
    <dgm:cxn modelId="{4A005C53-50CC-47AE-B3C9-84BC7CCA2AB4}" type="presParOf" srcId="{98F5268F-E638-490C-AC4A-2CD0E937945B}" destId="{151E39D9-EFDC-47F9-B33B-0E244439EED9}" srcOrd="0" destOrd="0" presId="urn:microsoft.com/office/officeart/2018/2/layout/IconVerticalSolidList"/>
    <dgm:cxn modelId="{11129872-E07B-4373-B254-035928C66AAB}" type="presParOf" srcId="{98F5268F-E638-490C-AC4A-2CD0E937945B}" destId="{530E1E9F-CA9D-43F3-81B3-B366F0F818AE}" srcOrd="1" destOrd="0" presId="urn:microsoft.com/office/officeart/2018/2/layout/IconVerticalSolidList"/>
    <dgm:cxn modelId="{3EF8DE4F-D4DA-43B3-9FFF-7F31F4DBFBFB}" type="presParOf" srcId="{98F5268F-E638-490C-AC4A-2CD0E937945B}" destId="{2AC6C0DE-E918-4F7E-B024-4491C36FCFB1}" srcOrd="2" destOrd="0" presId="urn:microsoft.com/office/officeart/2018/2/layout/IconVerticalSolidList"/>
    <dgm:cxn modelId="{18AA4DEA-498A-4F09-B349-B4E6104FAF22}" type="presParOf" srcId="{98F5268F-E638-490C-AC4A-2CD0E937945B}" destId="{3B032306-3598-4DB5-AF99-5FBB2B6AA6B8}" srcOrd="3" destOrd="0" presId="urn:microsoft.com/office/officeart/2018/2/layout/IconVerticalSolidList"/>
    <dgm:cxn modelId="{276DCFAB-2D65-4FFA-B82C-3F07B5814104}" type="presParOf" srcId="{A3EDA70F-A8F0-409B-A509-19989BA69AA8}" destId="{245BA62F-30F2-4150-9583-A5A928D06AFF}" srcOrd="3" destOrd="0" presId="urn:microsoft.com/office/officeart/2018/2/layout/IconVerticalSolidList"/>
    <dgm:cxn modelId="{FEF69F53-F7D9-4758-A364-39EA0821FB05}" type="presParOf" srcId="{A3EDA70F-A8F0-409B-A509-19989BA69AA8}" destId="{7BD702F8-DF60-4D66-934F-FB1050AA266C}" srcOrd="4" destOrd="0" presId="urn:microsoft.com/office/officeart/2018/2/layout/IconVerticalSolidList"/>
    <dgm:cxn modelId="{12B40E2F-40D8-406B-AD3A-C32A0E8A496E}" type="presParOf" srcId="{7BD702F8-DF60-4D66-934F-FB1050AA266C}" destId="{7485AE17-2D0D-45A8-A5D9-9F4DAAC7D9C0}" srcOrd="0" destOrd="0" presId="urn:microsoft.com/office/officeart/2018/2/layout/IconVerticalSolidList"/>
    <dgm:cxn modelId="{9E0173D5-76A7-4660-83F3-6D17A641F3C8}" type="presParOf" srcId="{7BD702F8-DF60-4D66-934F-FB1050AA266C}" destId="{EFBE58A2-6822-4C6A-A3B3-95743A15F5EE}" srcOrd="1" destOrd="0" presId="urn:microsoft.com/office/officeart/2018/2/layout/IconVerticalSolidList"/>
    <dgm:cxn modelId="{15E2FDD7-EB34-4184-8FFD-F091EA4E427A}" type="presParOf" srcId="{7BD702F8-DF60-4D66-934F-FB1050AA266C}" destId="{21072054-82F7-4383-898D-AD49996F7DC3}" srcOrd="2" destOrd="0" presId="urn:microsoft.com/office/officeart/2018/2/layout/IconVerticalSolidList"/>
    <dgm:cxn modelId="{19A52EB0-1FF4-4CC2-B5C7-A1E9798DE2BD}" type="presParOf" srcId="{7BD702F8-DF60-4D66-934F-FB1050AA266C}" destId="{E09959A8-A44E-4150-BABD-B58A1BC51DB0}" srcOrd="3" destOrd="0" presId="urn:microsoft.com/office/officeart/2018/2/layout/IconVerticalSolidList"/>
    <dgm:cxn modelId="{0A283DCD-6148-4004-9E95-388DD4D79784}" type="presParOf" srcId="{A3EDA70F-A8F0-409B-A509-19989BA69AA8}" destId="{2C53E0CC-6420-4DEE-BD1A-EA39ADA6D8A5}" srcOrd="5" destOrd="0" presId="urn:microsoft.com/office/officeart/2018/2/layout/IconVerticalSolidList"/>
    <dgm:cxn modelId="{5BD83719-11E8-4BFF-BCD3-6A80D3F86CF5}" type="presParOf" srcId="{A3EDA70F-A8F0-409B-A509-19989BA69AA8}" destId="{74B20149-B52F-499D-BE05-5DDD992F3603}" srcOrd="6" destOrd="0" presId="urn:microsoft.com/office/officeart/2018/2/layout/IconVerticalSolidList"/>
    <dgm:cxn modelId="{AE321937-2772-44C4-9625-80D2BD232A70}" type="presParOf" srcId="{74B20149-B52F-499D-BE05-5DDD992F3603}" destId="{A9C45A65-55CB-429E-986C-146742DABCC5}" srcOrd="0" destOrd="0" presId="urn:microsoft.com/office/officeart/2018/2/layout/IconVerticalSolidList"/>
    <dgm:cxn modelId="{BAA5A0CA-F34F-44B7-B24C-10E31C8F0F31}" type="presParOf" srcId="{74B20149-B52F-499D-BE05-5DDD992F3603}" destId="{09A23DA8-25B4-4E6F-A23A-4A1E83ABF638}" srcOrd="1" destOrd="0" presId="urn:microsoft.com/office/officeart/2018/2/layout/IconVerticalSolidList"/>
    <dgm:cxn modelId="{57335CB7-6D7E-4320-89CC-941691CC94A1}" type="presParOf" srcId="{74B20149-B52F-499D-BE05-5DDD992F3603}" destId="{1ECC9870-B3FF-418B-A505-02243CD8FF96}" srcOrd="2" destOrd="0" presId="urn:microsoft.com/office/officeart/2018/2/layout/IconVerticalSolidList"/>
    <dgm:cxn modelId="{5817BDF1-6485-4CB3-99DB-E42FD7821DBF}" type="presParOf" srcId="{74B20149-B52F-499D-BE05-5DDD992F3603}" destId="{7B75A887-BE57-43DD-8FF6-E6B9CCACCAE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53FF0-E29F-4E87-A2BE-A6AE19881C34}">
      <dsp:nvSpPr>
        <dsp:cNvPr id="0" name=""/>
        <dsp:cNvSpPr/>
      </dsp:nvSpPr>
      <dsp:spPr>
        <a:xfrm rot="10800000">
          <a:off x="1837456" y="1466"/>
          <a:ext cx="6124250" cy="117952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13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Understand how to select </a:t>
          </a:r>
        </a:p>
        <a:p>
          <a:pPr marL="0" lvl="0" indent="0" algn="ctr" defTabSz="1066800">
            <a:lnSpc>
              <a:spcPct val="90000"/>
            </a:lnSpc>
            <a:spcBef>
              <a:spcPct val="0"/>
            </a:spcBef>
            <a:spcAft>
              <a:spcPct val="35000"/>
            </a:spcAft>
            <a:buNone/>
          </a:pPr>
          <a:r>
            <a:rPr lang="en-US" sz="2400" kern="1200" dirty="0"/>
            <a:t>an executor</a:t>
          </a:r>
        </a:p>
      </dsp:txBody>
      <dsp:txXfrm rot="10800000">
        <a:off x="2132338" y="1466"/>
        <a:ext cx="5829368" cy="1179527"/>
      </dsp:txXfrm>
    </dsp:sp>
    <dsp:sp modelId="{0D8D662E-BF69-4616-AD7E-CA29EA834B4D}">
      <dsp:nvSpPr>
        <dsp:cNvPr id="0" name=""/>
        <dsp:cNvSpPr/>
      </dsp:nvSpPr>
      <dsp:spPr>
        <a:xfrm>
          <a:off x="1247692" y="1466"/>
          <a:ext cx="1179527" cy="117952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DA451F-094B-4E9F-868D-AF6392A6DD49}">
      <dsp:nvSpPr>
        <dsp:cNvPr id="0" name=""/>
        <dsp:cNvSpPr/>
      </dsp:nvSpPr>
      <dsp:spPr>
        <a:xfrm rot="10800000">
          <a:off x="1837456" y="1533090"/>
          <a:ext cx="6124250" cy="1179527"/>
        </a:xfrm>
        <a:prstGeom prst="homePlate">
          <a:avLst/>
        </a:prstGeom>
        <a:solidFill>
          <a:schemeClr val="accent5">
            <a:hueOff val="-862213"/>
            <a:satOff val="-323"/>
            <a:lumOff val="-6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13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Determine “fairness”</a:t>
          </a:r>
        </a:p>
      </dsp:txBody>
      <dsp:txXfrm rot="10800000">
        <a:off x="2132338" y="1533090"/>
        <a:ext cx="5829368" cy="1179527"/>
      </dsp:txXfrm>
    </dsp:sp>
    <dsp:sp modelId="{9D77CE9F-5992-496B-8FEB-D78C41867DC8}">
      <dsp:nvSpPr>
        <dsp:cNvPr id="0" name=""/>
        <dsp:cNvSpPr/>
      </dsp:nvSpPr>
      <dsp:spPr>
        <a:xfrm>
          <a:off x="1247692" y="1533090"/>
          <a:ext cx="1179527" cy="117952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2BCC66-FE9C-4BB7-9B8B-568B0408E14E}">
      <dsp:nvSpPr>
        <dsp:cNvPr id="0" name=""/>
        <dsp:cNvSpPr/>
      </dsp:nvSpPr>
      <dsp:spPr>
        <a:xfrm rot="10800000">
          <a:off x="1837456" y="3064715"/>
          <a:ext cx="6124250" cy="1179527"/>
        </a:xfrm>
        <a:prstGeom prst="homePlate">
          <a:avLst/>
        </a:prstGeom>
        <a:solidFill>
          <a:schemeClr val="accent5">
            <a:hueOff val="-1724427"/>
            <a:satOff val="-647"/>
            <a:lumOff val="-12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13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Consider sole beneficiaries</a:t>
          </a:r>
        </a:p>
      </dsp:txBody>
      <dsp:txXfrm rot="10800000">
        <a:off x="2132338" y="3064715"/>
        <a:ext cx="5829368" cy="1179527"/>
      </dsp:txXfrm>
    </dsp:sp>
    <dsp:sp modelId="{78788C4E-8767-4560-99D2-B2FD3223F8E3}">
      <dsp:nvSpPr>
        <dsp:cNvPr id="0" name=""/>
        <dsp:cNvSpPr/>
      </dsp:nvSpPr>
      <dsp:spPr>
        <a:xfrm>
          <a:off x="1247692" y="3064715"/>
          <a:ext cx="1179527" cy="117952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5D372-13AC-4CBD-9002-6CAA10F038C6}">
      <dsp:nvSpPr>
        <dsp:cNvPr id="0" name=""/>
        <dsp:cNvSpPr/>
      </dsp:nvSpPr>
      <dsp:spPr>
        <a:xfrm>
          <a:off x="2112550" y="0"/>
          <a:ext cx="1811212" cy="1006229"/>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2142021" y="29471"/>
        <a:ext cx="1752270" cy="947287"/>
      </dsp:txXfrm>
    </dsp:sp>
    <dsp:sp modelId="{02928014-1010-482F-BD1B-1032E5CCEB93}">
      <dsp:nvSpPr>
        <dsp:cNvPr id="0" name=""/>
        <dsp:cNvSpPr/>
      </dsp:nvSpPr>
      <dsp:spPr>
        <a:xfrm>
          <a:off x="4728746" y="0"/>
          <a:ext cx="1811212" cy="1006229"/>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 </a:t>
          </a:r>
        </a:p>
      </dsp:txBody>
      <dsp:txXfrm>
        <a:off x="4758217" y="29471"/>
        <a:ext cx="1752270" cy="947287"/>
      </dsp:txXfrm>
    </dsp:sp>
    <dsp:sp modelId="{29C16AC3-CBC7-4FB5-AAAB-EEFE05E83E90}">
      <dsp:nvSpPr>
        <dsp:cNvPr id="0" name=""/>
        <dsp:cNvSpPr/>
      </dsp:nvSpPr>
      <dsp:spPr>
        <a:xfrm>
          <a:off x="3948919" y="4276474"/>
          <a:ext cx="754671" cy="754671"/>
        </a:xfrm>
        <a:prstGeom prst="triangle">
          <a:avLst/>
        </a:prstGeom>
        <a:solidFill>
          <a:schemeClr val="accent5">
            <a:tint val="40000"/>
            <a:alpha val="90000"/>
            <a:hueOff val="-1328720"/>
            <a:satOff val="-4653"/>
            <a:lumOff val="-1595"/>
            <a:alphaOff val="0"/>
          </a:schemeClr>
        </a:solidFill>
        <a:ln w="12700" cap="flat" cmpd="sng" algn="ctr">
          <a:solidFill>
            <a:schemeClr val="accent5">
              <a:tint val="40000"/>
              <a:alpha val="90000"/>
              <a:hueOff val="-1328720"/>
              <a:satOff val="-4653"/>
              <a:lumOff val="-1595"/>
              <a:alphaOff val="0"/>
            </a:schemeClr>
          </a:solidFill>
          <a:prstDash val="solid"/>
        </a:ln>
        <a:effectLst/>
      </dsp:spPr>
      <dsp:style>
        <a:lnRef idx="2">
          <a:scrgbClr r="0" g="0" b="0"/>
        </a:lnRef>
        <a:fillRef idx="1">
          <a:scrgbClr r="0" g="0" b="0"/>
        </a:fillRef>
        <a:effectRef idx="0">
          <a:scrgbClr r="0" g="0" b="0"/>
        </a:effectRef>
        <a:fontRef idx="minor"/>
      </dsp:style>
    </dsp:sp>
    <dsp:sp modelId="{A843595B-1939-4E79-9EB7-AB96F162EB4F}">
      <dsp:nvSpPr>
        <dsp:cNvPr id="0" name=""/>
        <dsp:cNvSpPr/>
      </dsp:nvSpPr>
      <dsp:spPr>
        <a:xfrm rot="21360000">
          <a:off x="2061547" y="3953088"/>
          <a:ext cx="4529414" cy="316727"/>
        </a:xfrm>
        <a:prstGeom prst="rect">
          <a:avLst/>
        </a:prstGeom>
        <a:solidFill>
          <a:schemeClr val="accent5">
            <a:tint val="40000"/>
            <a:alpha val="90000"/>
            <a:hueOff val="-1993080"/>
            <a:satOff val="-6980"/>
            <a:lumOff val="-2393"/>
            <a:alphaOff val="0"/>
          </a:schemeClr>
        </a:solidFill>
        <a:ln w="12700" cap="flat" cmpd="sng" algn="ctr">
          <a:solidFill>
            <a:schemeClr val="accent5">
              <a:tint val="40000"/>
              <a:alpha val="90000"/>
              <a:hueOff val="-1993080"/>
              <a:satOff val="-6980"/>
              <a:lumOff val="-2393"/>
              <a:alphaOff val="0"/>
            </a:schemeClr>
          </a:solidFill>
          <a:prstDash val="solid"/>
        </a:ln>
        <a:effectLst/>
      </dsp:spPr>
      <dsp:style>
        <a:lnRef idx="2">
          <a:scrgbClr r="0" g="0" b="0"/>
        </a:lnRef>
        <a:fillRef idx="1">
          <a:scrgbClr r="0" g="0" b="0"/>
        </a:fillRef>
        <a:effectRef idx="0">
          <a:scrgbClr r="0" g="0" b="0"/>
        </a:effectRef>
        <a:fontRef idx="minor"/>
      </dsp:style>
    </dsp:sp>
    <dsp:sp modelId="{D8718E07-FFF1-4CCE-8FE8-14DB261320DE}">
      <dsp:nvSpPr>
        <dsp:cNvPr id="0" name=""/>
        <dsp:cNvSpPr/>
      </dsp:nvSpPr>
      <dsp:spPr>
        <a:xfrm rot="21360000">
          <a:off x="2035646" y="2679612"/>
          <a:ext cx="1864398" cy="13221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Dollar Amount</a:t>
          </a:r>
        </a:p>
      </dsp:txBody>
      <dsp:txXfrm>
        <a:off x="2100187" y="2744153"/>
        <a:ext cx="1735316" cy="1193054"/>
      </dsp:txXfrm>
    </dsp:sp>
    <dsp:sp modelId="{9386962A-087B-47CD-A5DB-B60BB44912C9}">
      <dsp:nvSpPr>
        <dsp:cNvPr id="0" name=""/>
        <dsp:cNvSpPr/>
      </dsp:nvSpPr>
      <dsp:spPr>
        <a:xfrm rot="21360000">
          <a:off x="1935023" y="1311140"/>
          <a:ext cx="1864398" cy="1322136"/>
        </a:xfrm>
        <a:prstGeom prst="roundRect">
          <a:avLst/>
        </a:prstGeom>
        <a:solidFill>
          <a:schemeClr val="accent5">
            <a:hueOff val="-862213"/>
            <a:satOff val="-323"/>
            <a:lumOff val="-6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Number of Items</a:t>
          </a:r>
        </a:p>
      </dsp:txBody>
      <dsp:txXfrm>
        <a:off x="1999564" y="1375681"/>
        <a:ext cx="1735316" cy="1193054"/>
      </dsp:txXfrm>
    </dsp:sp>
    <dsp:sp modelId="{4769FBA7-54EE-4AFF-AD5E-8605680FD3D6}">
      <dsp:nvSpPr>
        <dsp:cNvPr id="0" name=""/>
        <dsp:cNvSpPr/>
      </dsp:nvSpPr>
      <dsp:spPr>
        <a:xfrm rot="21360000">
          <a:off x="4626686" y="2498491"/>
          <a:ext cx="1864398" cy="1322136"/>
        </a:xfrm>
        <a:prstGeom prst="roundRect">
          <a:avLst/>
        </a:prstGeom>
        <a:solidFill>
          <a:schemeClr val="accent5">
            <a:hueOff val="-1724427"/>
            <a:satOff val="-647"/>
            <a:lumOff val="-12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Sentimental Value</a:t>
          </a:r>
        </a:p>
      </dsp:txBody>
      <dsp:txXfrm>
        <a:off x="4691227" y="2563032"/>
        <a:ext cx="1735316" cy="11930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6D7C8-EABC-4037-8C70-8C1BF33B5DDC}">
      <dsp:nvSpPr>
        <dsp:cNvPr id="0" name=""/>
        <dsp:cNvSpPr/>
      </dsp:nvSpPr>
      <dsp:spPr>
        <a:xfrm>
          <a:off x="0" y="2040"/>
          <a:ext cx="10546080" cy="10342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FEEA68-4F7E-4EAF-9070-7A54AE4D6FE0}">
      <dsp:nvSpPr>
        <dsp:cNvPr id="0" name=""/>
        <dsp:cNvSpPr/>
      </dsp:nvSpPr>
      <dsp:spPr>
        <a:xfrm>
          <a:off x="312862" y="234748"/>
          <a:ext cx="568841" cy="5688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D5726-5D1B-4C90-92E3-94CFFEFAAB57}">
      <dsp:nvSpPr>
        <dsp:cNvPr id="0" name=""/>
        <dsp:cNvSpPr/>
      </dsp:nvSpPr>
      <dsp:spPr>
        <a:xfrm>
          <a:off x="1194567" y="2040"/>
          <a:ext cx="9351512" cy="103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59" tIns="109459" rIns="109459" bIns="109459" numCol="1" spcCol="1270" anchor="ctr" anchorCtr="0">
          <a:noAutofit/>
        </a:bodyPr>
        <a:lstStyle/>
        <a:p>
          <a:pPr marL="0" lvl="0" indent="0" algn="l" defTabSz="844550">
            <a:lnSpc>
              <a:spcPct val="100000"/>
            </a:lnSpc>
            <a:spcBef>
              <a:spcPct val="0"/>
            </a:spcBef>
            <a:spcAft>
              <a:spcPct val="35000"/>
            </a:spcAft>
            <a:buNone/>
          </a:pPr>
          <a:r>
            <a:rPr lang="en-US" sz="1900" kern="1200" dirty="0"/>
            <a:t>­Do you consider equality determined by monetary value, number of possessions, or sentimental value? Or a combination? Do your heirs agree?</a:t>
          </a:r>
        </a:p>
      </dsp:txBody>
      <dsp:txXfrm>
        <a:off x="1194567" y="2040"/>
        <a:ext cx="9351512" cy="1034257"/>
      </dsp:txXfrm>
    </dsp:sp>
    <dsp:sp modelId="{151E39D9-EFDC-47F9-B33B-0E244439EED9}">
      <dsp:nvSpPr>
        <dsp:cNvPr id="0" name=""/>
        <dsp:cNvSpPr/>
      </dsp:nvSpPr>
      <dsp:spPr>
        <a:xfrm>
          <a:off x="0" y="1294862"/>
          <a:ext cx="10546080" cy="10342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0E1E9F-CA9D-43F3-81B3-B366F0F818AE}">
      <dsp:nvSpPr>
        <dsp:cNvPr id="0" name=""/>
        <dsp:cNvSpPr/>
      </dsp:nvSpPr>
      <dsp:spPr>
        <a:xfrm>
          <a:off x="312862" y="1527570"/>
          <a:ext cx="568841" cy="56884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32306-3598-4DB5-AF99-5FBB2B6AA6B8}">
      <dsp:nvSpPr>
        <dsp:cNvPr id="0" name=""/>
        <dsp:cNvSpPr/>
      </dsp:nvSpPr>
      <dsp:spPr>
        <a:xfrm>
          <a:off x="1194567" y="1294862"/>
          <a:ext cx="9351512" cy="103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59" tIns="109459" rIns="109459" bIns="109459" numCol="1" spcCol="1270" anchor="ctr" anchorCtr="0">
          <a:noAutofit/>
        </a:bodyPr>
        <a:lstStyle/>
        <a:p>
          <a:pPr marL="0" lvl="0" indent="0" algn="l" defTabSz="844550">
            <a:lnSpc>
              <a:spcPct val="100000"/>
            </a:lnSpc>
            <a:spcBef>
              <a:spcPct val="0"/>
            </a:spcBef>
            <a:spcAft>
              <a:spcPct val="35000"/>
            </a:spcAft>
            <a:buNone/>
          </a:pPr>
          <a:r>
            <a:rPr lang="en-US" sz="1900" kern="1200"/>
            <a:t>­Have you discussed with your loved ones the special items they’d like to inherit and why?</a:t>
          </a:r>
        </a:p>
      </dsp:txBody>
      <dsp:txXfrm>
        <a:off x="1194567" y="1294862"/>
        <a:ext cx="9351512" cy="1034257"/>
      </dsp:txXfrm>
    </dsp:sp>
    <dsp:sp modelId="{7485AE17-2D0D-45A8-A5D9-9F4DAAC7D9C0}">
      <dsp:nvSpPr>
        <dsp:cNvPr id="0" name=""/>
        <dsp:cNvSpPr/>
      </dsp:nvSpPr>
      <dsp:spPr>
        <a:xfrm>
          <a:off x="0" y="2587684"/>
          <a:ext cx="10546080" cy="10342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E58A2-6822-4C6A-A3B3-95743A15F5EE}">
      <dsp:nvSpPr>
        <dsp:cNvPr id="0" name=""/>
        <dsp:cNvSpPr/>
      </dsp:nvSpPr>
      <dsp:spPr>
        <a:xfrm>
          <a:off x="312862" y="2820392"/>
          <a:ext cx="568841" cy="568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9959A8-A44E-4150-BABD-B58A1BC51DB0}">
      <dsp:nvSpPr>
        <dsp:cNvPr id="0" name=""/>
        <dsp:cNvSpPr/>
      </dsp:nvSpPr>
      <dsp:spPr>
        <a:xfrm>
          <a:off x="1194567" y="2587684"/>
          <a:ext cx="9351512" cy="103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59" tIns="109459" rIns="109459" bIns="109459" numCol="1" spcCol="1270" anchor="ctr" anchorCtr="0">
          <a:noAutofit/>
        </a:bodyPr>
        <a:lstStyle/>
        <a:p>
          <a:pPr marL="0" lvl="0" indent="0" algn="l" defTabSz="844550">
            <a:lnSpc>
              <a:spcPct val="100000"/>
            </a:lnSpc>
            <a:spcBef>
              <a:spcPct val="0"/>
            </a:spcBef>
            <a:spcAft>
              <a:spcPct val="35000"/>
            </a:spcAft>
            <a:buNone/>
          </a:pPr>
          <a:r>
            <a:rPr lang="en-US" sz="1900" kern="1200"/>
            <a:t>What about any cherished or valuable items of which you only have one   (but you have more than one heir who may want it)?</a:t>
          </a:r>
        </a:p>
      </dsp:txBody>
      <dsp:txXfrm>
        <a:off x="1194567" y="2587684"/>
        <a:ext cx="9351512" cy="1034257"/>
      </dsp:txXfrm>
    </dsp:sp>
    <dsp:sp modelId="{A9C45A65-55CB-429E-986C-146742DABCC5}">
      <dsp:nvSpPr>
        <dsp:cNvPr id="0" name=""/>
        <dsp:cNvSpPr/>
      </dsp:nvSpPr>
      <dsp:spPr>
        <a:xfrm>
          <a:off x="0" y="3880506"/>
          <a:ext cx="10546080" cy="10342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A23DA8-25B4-4E6F-A23A-4A1E83ABF638}">
      <dsp:nvSpPr>
        <dsp:cNvPr id="0" name=""/>
        <dsp:cNvSpPr/>
      </dsp:nvSpPr>
      <dsp:spPr>
        <a:xfrm>
          <a:off x="312862" y="4113214"/>
          <a:ext cx="568841" cy="5688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5A887-BE57-43DD-8FF6-E6B9CCACCAE3}">
      <dsp:nvSpPr>
        <dsp:cNvPr id="0" name=""/>
        <dsp:cNvSpPr/>
      </dsp:nvSpPr>
      <dsp:spPr>
        <a:xfrm>
          <a:off x="1194567" y="3880506"/>
          <a:ext cx="9351512" cy="103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59" tIns="109459" rIns="109459" bIns="109459" numCol="1" spcCol="1270" anchor="ctr" anchorCtr="0">
          <a:noAutofit/>
        </a:bodyPr>
        <a:lstStyle/>
        <a:p>
          <a:pPr marL="0" lvl="0" indent="0" algn="l" defTabSz="844550">
            <a:lnSpc>
              <a:spcPct val="100000"/>
            </a:lnSpc>
            <a:spcBef>
              <a:spcPct val="0"/>
            </a:spcBef>
            <a:spcAft>
              <a:spcPct val="35000"/>
            </a:spcAft>
            <a:buNone/>
          </a:pPr>
          <a:r>
            <a:rPr lang="en-US" sz="1900" kern="1200"/>
            <a:t>­Who should be involved in the decision-making discussions?</a:t>
          </a:r>
        </a:p>
      </dsp:txBody>
      <dsp:txXfrm>
        <a:off x="1194567" y="3880506"/>
        <a:ext cx="9351512" cy="10342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6D7C8-EABC-4037-8C70-8C1BF33B5DDC}">
      <dsp:nvSpPr>
        <dsp:cNvPr id="0" name=""/>
        <dsp:cNvSpPr/>
      </dsp:nvSpPr>
      <dsp:spPr>
        <a:xfrm>
          <a:off x="0" y="2040"/>
          <a:ext cx="10546080" cy="10342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FEEA68-4F7E-4EAF-9070-7A54AE4D6FE0}">
      <dsp:nvSpPr>
        <dsp:cNvPr id="0" name=""/>
        <dsp:cNvSpPr/>
      </dsp:nvSpPr>
      <dsp:spPr>
        <a:xfrm>
          <a:off x="312862" y="234748"/>
          <a:ext cx="568841" cy="56884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D5726-5D1B-4C90-92E3-94CFFEFAAB57}">
      <dsp:nvSpPr>
        <dsp:cNvPr id="0" name=""/>
        <dsp:cNvSpPr/>
      </dsp:nvSpPr>
      <dsp:spPr>
        <a:xfrm>
          <a:off x="1194567" y="2040"/>
          <a:ext cx="9351512" cy="103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59" tIns="109459" rIns="109459" bIns="109459" numCol="1" spcCol="1270" anchor="ctr" anchorCtr="0">
          <a:noAutofit/>
        </a:bodyPr>
        <a:lstStyle/>
        <a:p>
          <a:pPr marL="0" lvl="0" indent="0" algn="l" defTabSz="800100">
            <a:lnSpc>
              <a:spcPct val="100000"/>
            </a:lnSpc>
            <a:spcBef>
              <a:spcPct val="0"/>
            </a:spcBef>
            <a:spcAft>
              <a:spcPct val="35000"/>
            </a:spcAft>
            <a:buNone/>
          </a:pPr>
          <a:r>
            <a:rPr lang="en-US" sz="1800" kern="1200" dirty="0"/>
            <a:t>­Do you want to decide how your belongings are distributed, or would you like your executor or heirs to do this for you? If the latter, how can you guide them to do this in a way that is “fair” and clear to all parties?</a:t>
          </a:r>
        </a:p>
      </dsp:txBody>
      <dsp:txXfrm>
        <a:off x="1194567" y="2040"/>
        <a:ext cx="9351512" cy="1034257"/>
      </dsp:txXfrm>
    </dsp:sp>
    <dsp:sp modelId="{151E39D9-EFDC-47F9-B33B-0E244439EED9}">
      <dsp:nvSpPr>
        <dsp:cNvPr id="0" name=""/>
        <dsp:cNvSpPr/>
      </dsp:nvSpPr>
      <dsp:spPr>
        <a:xfrm>
          <a:off x="0" y="1294862"/>
          <a:ext cx="10546080" cy="10342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0E1E9F-CA9D-43F3-81B3-B366F0F818AE}">
      <dsp:nvSpPr>
        <dsp:cNvPr id="0" name=""/>
        <dsp:cNvSpPr/>
      </dsp:nvSpPr>
      <dsp:spPr>
        <a:xfrm>
          <a:off x="312862" y="1527570"/>
          <a:ext cx="568841" cy="5688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32306-3598-4DB5-AF99-5FBB2B6AA6B8}">
      <dsp:nvSpPr>
        <dsp:cNvPr id="0" name=""/>
        <dsp:cNvSpPr/>
      </dsp:nvSpPr>
      <dsp:spPr>
        <a:xfrm>
          <a:off x="1194567" y="1294862"/>
          <a:ext cx="9351512" cy="103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59" tIns="109459" rIns="109459" bIns="109459" numCol="1" spcCol="1270" anchor="ctr" anchorCtr="0">
          <a:noAutofit/>
        </a:bodyPr>
        <a:lstStyle/>
        <a:p>
          <a:pPr marL="0" lvl="0" indent="0" algn="l" defTabSz="800100">
            <a:lnSpc>
              <a:spcPct val="100000"/>
            </a:lnSpc>
            <a:spcBef>
              <a:spcPct val="0"/>
            </a:spcBef>
            <a:spcAft>
              <a:spcPct val="35000"/>
            </a:spcAft>
            <a:buNone/>
          </a:pPr>
          <a:r>
            <a:rPr lang="en-US" sz="1800" kern="1200"/>
            <a:t>­Do you think everyone should be treated equally regardless of circumstance or situation? Or should additional considerations factor in?</a:t>
          </a:r>
        </a:p>
      </dsp:txBody>
      <dsp:txXfrm>
        <a:off x="1194567" y="1294862"/>
        <a:ext cx="9351512" cy="1034257"/>
      </dsp:txXfrm>
    </dsp:sp>
    <dsp:sp modelId="{7485AE17-2D0D-45A8-A5D9-9F4DAAC7D9C0}">
      <dsp:nvSpPr>
        <dsp:cNvPr id="0" name=""/>
        <dsp:cNvSpPr/>
      </dsp:nvSpPr>
      <dsp:spPr>
        <a:xfrm>
          <a:off x="0" y="2587684"/>
          <a:ext cx="10546080" cy="10342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E58A2-6822-4C6A-A3B3-95743A15F5EE}">
      <dsp:nvSpPr>
        <dsp:cNvPr id="0" name=""/>
        <dsp:cNvSpPr/>
      </dsp:nvSpPr>
      <dsp:spPr>
        <a:xfrm>
          <a:off x="312862" y="2820392"/>
          <a:ext cx="568841" cy="568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9959A8-A44E-4150-BABD-B58A1BC51DB0}">
      <dsp:nvSpPr>
        <dsp:cNvPr id="0" name=""/>
        <dsp:cNvSpPr/>
      </dsp:nvSpPr>
      <dsp:spPr>
        <a:xfrm>
          <a:off x="1194567" y="2587684"/>
          <a:ext cx="9351512" cy="103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59" tIns="109459" rIns="109459" bIns="109459" numCol="1" spcCol="1270" anchor="ctr" anchorCtr="0">
          <a:noAutofit/>
        </a:bodyPr>
        <a:lstStyle/>
        <a:p>
          <a:pPr marL="0" lvl="0" indent="0" algn="l" defTabSz="800100">
            <a:lnSpc>
              <a:spcPct val="100000"/>
            </a:lnSpc>
            <a:spcBef>
              <a:spcPct val="0"/>
            </a:spcBef>
            <a:spcAft>
              <a:spcPct val="35000"/>
            </a:spcAft>
            <a:buNone/>
          </a:pPr>
          <a:r>
            <a:rPr lang="en-US" sz="1800" kern="1200" dirty="0"/>
            <a:t>What would you consider a fair process for dividing cherished possessions and other non-titled property? Consider your responses to </a:t>
          </a:r>
          <a:r>
            <a:rPr lang="en-US" sz="1800" b="0" kern="1200" dirty="0"/>
            <a:t>fair</a:t>
          </a:r>
          <a:r>
            <a:rPr lang="en-US" sz="1800" b="1" kern="1200" dirty="0"/>
            <a:t> “value.”</a:t>
          </a:r>
        </a:p>
      </dsp:txBody>
      <dsp:txXfrm>
        <a:off x="1194567" y="2587684"/>
        <a:ext cx="9351512" cy="1034257"/>
      </dsp:txXfrm>
    </dsp:sp>
    <dsp:sp modelId="{A9C45A65-55CB-429E-986C-146742DABCC5}">
      <dsp:nvSpPr>
        <dsp:cNvPr id="0" name=""/>
        <dsp:cNvSpPr/>
      </dsp:nvSpPr>
      <dsp:spPr>
        <a:xfrm>
          <a:off x="0" y="3880506"/>
          <a:ext cx="10546080" cy="10342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A23DA8-25B4-4E6F-A23A-4A1E83ABF638}">
      <dsp:nvSpPr>
        <dsp:cNvPr id="0" name=""/>
        <dsp:cNvSpPr/>
      </dsp:nvSpPr>
      <dsp:spPr>
        <a:xfrm>
          <a:off x="312862" y="4113214"/>
          <a:ext cx="568841" cy="5688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5A887-BE57-43DD-8FF6-E6B9CCACCAE3}">
      <dsp:nvSpPr>
        <dsp:cNvPr id="0" name=""/>
        <dsp:cNvSpPr/>
      </dsp:nvSpPr>
      <dsp:spPr>
        <a:xfrm>
          <a:off x="1194567" y="3880506"/>
          <a:ext cx="9351512" cy="103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59" tIns="109459" rIns="109459" bIns="109459" numCol="1" spcCol="1270" anchor="ctr" anchorCtr="0">
          <a:noAutofit/>
        </a:bodyPr>
        <a:lstStyle/>
        <a:p>
          <a:pPr marL="0" lvl="0" indent="0" algn="l" defTabSz="800100">
            <a:lnSpc>
              <a:spcPct val="100000"/>
            </a:lnSpc>
            <a:spcBef>
              <a:spcPct val="0"/>
            </a:spcBef>
            <a:spcAft>
              <a:spcPct val="35000"/>
            </a:spcAft>
            <a:buNone/>
          </a:pPr>
          <a:r>
            <a:rPr lang="en-US" sz="1800" kern="1200"/>
            <a:t>­Do you want these decisions made while you are living or after your death as your estate is settled?</a:t>
          </a:r>
        </a:p>
      </dsp:txBody>
      <dsp:txXfrm>
        <a:off x="1194567" y="3880506"/>
        <a:ext cx="9351512" cy="103425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99AE64-0220-49C5-B960-D3AD0FE39535}" type="datetimeFigureOut">
              <a:rPr lang="en-US" smtClean="0"/>
              <a:t>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C129C7-9502-4914-ADD9-30A9B3395491}" type="slidenum">
              <a:rPr lang="en-US" smtClean="0"/>
              <a:t>‹#›</a:t>
            </a:fld>
            <a:endParaRPr lang="en-US"/>
          </a:p>
        </p:txBody>
      </p:sp>
    </p:spTree>
    <p:extLst>
      <p:ext uri="{BB962C8B-B14F-4D97-AF65-F5344CB8AC3E}">
        <p14:creationId xmlns:p14="http://schemas.microsoft.com/office/powerpoint/2010/main" val="129291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6BFE780-4B97-4708-B97F-94D8ADC6D7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67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2C129C7-9502-4914-ADD9-30A9B3395491}" type="slidenum">
              <a:rPr lang="en-US" smtClean="0"/>
              <a:t>11</a:t>
            </a:fld>
            <a:endParaRPr lang="en-US"/>
          </a:p>
        </p:txBody>
      </p:sp>
    </p:spTree>
    <p:extLst>
      <p:ext uri="{BB962C8B-B14F-4D97-AF65-F5344CB8AC3E}">
        <p14:creationId xmlns:p14="http://schemas.microsoft.com/office/powerpoint/2010/main" val="4232377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C129C7-9502-4914-ADD9-30A9B3395491}" type="slidenum">
              <a:rPr lang="en-US" smtClean="0"/>
              <a:t>12</a:t>
            </a:fld>
            <a:endParaRPr lang="en-US"/>
          </a:p>
        </p:txBody>
      </p:sp>
    </p:spTree>
    <p:extLst>
      <p:ext uri="{BB962C8B-B14F-4D97-AF65-F5344CB8AC3E}">
        <p14:creationId xmlns:p14="http://schemas.microsoft.com/office/powerpoint/2010/main" val="2986494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Calibri" panose="020F0502020204030204" pitchFamily="34" charset="0"/>
              <a:buNone/>
            </a:pPr>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13</a:t>
            </a:fld>
            <a:endParaRPr lang="en-US"/>
          </a:p>
        </p:txBody>
      </p:sp>
    </p:spTree>
    <p:extLst>
      <p:ext uri="{BB962C8B-B14F-4D97-AF65-F5344CB8AC3E}">
        <p14:creationId xmlns:p14="http://schemas.microsoft.com/office/powerpoint/2010/main" val="228372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14</a:t>
            </a:fld>
            <a:endParaRPr lang="en-US"/>
          </a:p>
        </p:txBody>
      </p:sp>
    </p:spTree>
    <p:extLst>
      <p:ext uri="{BB962C8B-B14F-4D97-AF65-F5344CB8AC3E}">
        <p14:creationId xmlns:p14="http://schemas.microsoft.com/office/powerpoint/2010/main" val="3417086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15</a:t>
            </a:fld>
            <a:endParaRPr lang="en-US"/>
          </a:p>
        </p:txBody>
      </p:sp>
    </p:spTree>
    <p:extLst>
      <p:ext uri="{BB962C8B-B14F-4D97-AF65-F5344CB8AC3E}">
        <p14:creationId xmlns:p14="http://schemas.microsoft.com/office/powerpoint/2010/main" val="1971182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2C129C7-9502-4914-ADD9-30A9B3395491}" type="slidenum">
              <a:rPr lang="en-US" smtClean="0"/>
              <a:t>16</a:t>
            </a:fld>
            <a:endParaRPr lang="en-US"/>
          </a:p>
        </p:txBody>
      </p:sp>
    </p:spTree>
    <p:extLst>
      <p:ext uri="{BB962C8B-B14F-4D97-AF65-F5344CB8AC3E}">
        <p14:creationId xmlns:p14="http://schemas.microsoft.com/office/powerpoint/2010/main" val="2524726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6BFE780-4B97-4708-B97F-94D8ADC6D7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525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129C7-9502-4914-ADD9-30A9B33954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42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2</a:t>
            </a:fld>
            <a:endParaRPr lang="en-US"/>
          </a:p>
        </p:txBody>
      </p:sp>
    </p:spTree>
    <p:extLst>
      <p:ext uri="{BB962C8B-B14F-4D97-AF65-F5344CB8AC3E}">
        <p14:creationId xmlns:p14="http://schemas.microsoft.com/office/powerpoint/2010/main" val="156042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4</a:t>
            </a:fld>
            <a:endParaRPr lang="en-US"/>
          </a:p>
        </p:txBody>
      </p:sp>
    </p:spTree>
    <p:extLst>
      <p:ext uri="{BB962C8B-B14F-4D97-AF65-F5344CB8AC3E}">
        <p14:creationId xmlns:p14="http://schemas.microsoft.com/office/powerpoint/2010/main" val="411315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C129C7-9502-4914-ADD9-30A9B3395491}" type="slidenum">
              <a:rPr lang="en-US" smtClean="0"/>
              <a:t>5</a:t>
            </a:fld>
            <a:endParaRPr lang="en-US"/>
          </a:p>
        </p:txBody>
      </p:sp>
    </p:spTree>
    <p:extLst>
      <p:ext uri="{BB962C8B-B14F-4D97-AF65-F5344CB8AC3E}">
        <p14:creationId xmlns:p14="http://schemas.microsoft.com/office/powerpoint/2010/main" val="338391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6</a:t>
            </a:fld>
            <a:endParaRPr lang="en-US"/>
          </a:p>
        </p:txBody>
      </p:sp>
    </p:spTree>
    <p:extLst>
      <p:ext uri="{BB962C8B-B14F-4D97-AF65-F5344CB8AC3E}">
        <p14:creationId xmlns:p14="http://schemas.microsoft.com/office/powerpoint/2010/main" val="2890988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2C129C7-9502-4914-ADD9-30A9B3395491}" type="slidenum">
              <a:rPr lang="en-US" smtClean="0"/>
              <a:t>7</a:t>
            </a:fld>
            <a:endParaRPr lang="en-US"/>
          </a:p>
        </p:txBody>
      </p:sp>
    </p:spTree>
    <p:extLst>
      <p:ext uri="{BB962C8B-B14F-4D97-AF65-F5344CB8AC3E}">
        <p14:creationId xmlns:p14="http://schemas.microsoft.com/office/powerpoint/2010/main" val="4282130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C129C7-9502-4914-ADD9-30A9B3395491}" type="slidenum">
              <a:rPr lang="en-US" smtClean="0"/>
              <a:t>8</a:t>
            </a:fld>
            <a:endParaRPr lang="en-US"/>
          </a:p>
        </p:txBody>
      </p:sp>
    </p:spTree>
    <p:extLst>
      <p:ext uri="{BB962C8B-B14F-4D97-AF65-F5344CB8AC3E}">
        <p14:creationId xmlns:p14="http://schemas.microsoft.com/office/powerpoint/2010/main" val="123743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2C129C7-9502-4914-ADD9-30A9B3395491}" type="slidenum">
              <a:rPr lang="en-US" smtClean="0"/>
              <a:t>9</a:t>
            </a:fld>
            <a:endParaRPr lang="en-US"/>
          </a:p>
        </p:txBody>
      </p:sp>
    </p:spTree>
    <p:extLst>
      <p:ext uri="{BB962C8B-B14F-4D97-AF65-F5344CB8AC3E}">
        <p14:creationId xmlns:p14="http://schemas.microsoft.com/office/powerpoint/2010/main" val="116745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C129C7-9502-4914-ADD9-30A9B3395491}" type="slidenum">
              <a:rPr lang="en-US" smtClean="0"/>
              <a:t>10</a:t>
            </a:fld>
            <a:endParaRPr lang="en-US"/>
          </a:p>
        </p:txBody>
      </p:sp>
    </p:spTree>
    <p:extLst>
      <p:ext uri="{BB962C8B-B14F-4D97-AF65-F5344CB8AC3E}">
        <p14:creationId xmlns:p14="http://schemas.microsoft.com/office/powerpoint/2010/main" val="20158455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855ACC-2244-4DAE-BCA1-615A792D4493}" type="datetime1">
              <a:rPr lang="en-US" smtClean="0"/>
              <a:t>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1DE7BCC8-2F6B-422E-A5E6-27A90A73B931}" type="slidenum">
              <a:rPr lang="en-US" smtClean="0"/>
              <a:t>‹#›</a:t>
            </a:fld>
            <a:endParaRPr lang="en-US"/>
          </a:p>
        </p:txBody>
      </p:sp>
    </p:spTree>
    <p:extLst>
      <p:ext uri="{BB962C8B-B14F-4D97-AF65-F5344CB8AC3E}">
        <p14:creationId xmlns:p14="http://schemas.microsoft.com/office/powerpoint/2010/main" val="2690035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C8B14F-4961-4747-A01C-6ED9E69E82AA}" type="datetime1">
              <a:rPr lang="en-US" smtClean="0"/>
              <a:t>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293399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9EDB5D-10F7-4757-9067-DAB309FE84D0}" type="datetime1">
              <a:rPr lang="en-US" smtClean="0"/>
              <a:t>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422480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EAAAD-4D66-437E-B661-CD34BA8455F2}" type="datetime1">
              <a:rPr lang="en-US" smtClean="0"/>
              <a:t>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276094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8CD12670-F91C-4EDF-AFF0-F25691A295E9}" type="datetime1">
              <a:rPr lang="en-US" smtClean="0"/>
              <a:t>1/20/23</a:t>
            </a:fld>
            <a:endParaRPr 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DE7BCC8-2F6B-422E-A5E6-27A90A73B931}" type="slidenum">
              <a:rPr lang="en-US" smtClean="0"/>
              <a:t>‹#›</a:t>
            </a:fld>
            <a:endParaRPr lang="en-US"/>
          </a:p>
        </p:txBody>
      </p:sp>
    </p:spTree>
    <p:extLst>
      <p:ext uri="{BB962C8B-B14F-4D97-AF65-F5344CB8AC3E}">
        <p14:creationId xmlns:p14="http://schemas.microsoft.com/office/powerpoint/2010/main" val="120321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2DA981-D2E2-4D01-883E-4F44262C722F}" type="datetime1">
              <a:rPr lang="en-US" smtClean="0"/>
              <a:t>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72695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2C0726-54F1-4137-A593-4CFD68E563EB}" type="datetime1">
              <a:rPr lang="en-US" smtClean="0"/>
              <a:t>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78712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65AB5-05C8-41F9-B0EA-4D0EF794039D}" type="datetime1">
              <a:rPr lang="en-US" smtClean="0"/>
              <a:t>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394958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21B26-A444-4B72-8765-A4EA90855B4A}" type="datetime1">
              <a:rPr lang="en-US" smtClean="0"/>
              <a:t>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73719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A77EA-5B3D-4693-B342-9E6FB543E5C1}" type="datetime1">
              <a:rPr lang="en-US" smtClean="0"/>
              <a:t>1/20/23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384184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8BBB977C-ECB3-4E16-8327-44558B040914}" type="datetime1">
              <a:rPr lang="en-US" smtClean="0"/>
              <a:t>1/20/23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38737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r>
              <a:rPr lang="en-US"/>
              <a:t>20XX</a:t>
            </a:r>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r>
              <a:rPr lang="en-US"/>
              <a:t>Sample footer text</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15066337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pn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4.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3.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kfcs.net/TCP-2" TargetMode="Externa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hyperlink" Target="mailto:nichole.huff@uky.edu"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20.svg"/><Relationship Id="rId4" Type="http://schemas.microsoft.com/office/2007/relationships/hdphoto" Target="../media/hdphoto2.wdp"/><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6334B92-18FE-D725-F6D6-030BAA778705}"/>
              </a:ext>
            </a:extLst>
          </p:cNvPr>
          <p:cNvPicPr>
            <a:picLocks noChangeAspect="1"/>
          </p:cNvPicPr>
          <p:nvPr/>
        </p:nvPicPr>
        <p:blipFill rotWithShape="1">
          <a:blip r:embed="rId3">
            <a:clrChange>
              <a:clrFrom>
                <a:srgbClr val="D3D3D3"/>
              </a:clrFrom>
              <a:clrTo>
                <a:srgbClr val="D3D3D3">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rcRect r="1528"/>
          <a:stretch/>
        </p:blipFill>
        <p:spPr>
          <a:xfrm>
            <a:off x="1" y="3306726"/>
            <a:ext cx="12192001" cy="3551274"/>
          </a:xfrm>
          <a:prstGeom prst="rect">
            <a:avLst/>
          </a:prstGeom>
        </p:spPr>
      </p:pic>
      <p:pic>
        <p:nvPicPr>
          <p:cNvPr id="5" name="Picture 4">
            <a:extLst>
              <a:ext uri="{FF2B5EF4-FFF2-40B4-BE49-F238E27FC236}">
                <a16:creationId xmlns:a16="http://schemas.microsoft.com/office/drawing/2014/main" id="{F2B339E3-9C4A-2507-1734-9B815EE53E6C}"/>
              </a:ext>
            </a:extLst>
          </p:cNvPr>
          <p:cNvPicPr>
            <a:picLocks noChangeAspect="1"/>
          </p:cNvPicPr>
          <p:nvPr/>
        </p:nvPicPr>
        <p:blipFill rotWithShape="1">
          <a:blip r:embed="rId3">
            <a:clrChange>
              <a:clrFrom>
                <a:srgbClr val="D3D3D3"/>
              </a:clrFrom>
              <a:clrTo>
                <a:srgbClr val="D3D3D3">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rcRect r="1528"/>
          <a:stretch/>
        </p:blipFill>
        <p:spPr>
          <a:xfrm>
            <a:off x="0" y="0"/>
            <a:ext cx="12192001" cy="3551274"/>
          </a:xfrm>
          <a:prstGeom prst="rect">
            <a:avLst/>
          </a:prstGeom>
        </p:spPr>
      </p:pic>
      <p:pic>
        <p:nvPicPr>
          <p:cNvPr id="3" name="Picture 2" descr="Text&#10;&#10;Description automatically generated">
            <a:extLst>
              <a:ext uri="{FF2B5EF4-FFF2-40B4-BE49-F238E27FC236}">
                <a16:creationId xmlns:a16="http://schemas.microsoft.com/office/drawing/2014/main" id="{22A4F296-2089-8B12-899A-7C508D28D22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76" b="99392" l="637" r="99500">
                        <a14:foregroundMark x1="27957" y1="27372" x2="27957" y2="27372"/>
                        <a14:foregroundMark x1="24181" y1="30170" x2="24181" y2="30170"/>
                        <a14:foregroundMark x1="5960" y1="52433" x2="6483" y2="52433"/>
                        <a14:foregroundMark x1="12375" y1="60584" x2="12693" y2="60584"/>
                        <a14:foregroundMark x1="16151" y1="70438" x2="16151" y2="70438"/>
                        <a14:foregroundMark x1="21429" y1="73723" x2="21429" y2="73723"/>
                        <a14:foregroundMark x1="24591" y1="69343" x2="24591" y2="69343"/>
                        <a14:foregroundMark x1="26729" y1="70438" x2="26729" y2="70438"/>
                        <a14:foregroundMark x1="24295" y1="51338" x2="24295" y2="51338"/>
                        <a14:foregroundMark x1="30687" y1="29562" x2="30687" y2="29562"/>
                        <a14:foregroundMark x1="33235" y1="25304" x2="33235" y2="25304"/>
                        <a14:foregroundMark x1="40878" y1="19221" x2="40878" y2="19221"/>
                        <a14:foregroundMark x1="44631" y1="23601" x2="44631" y2="23601"/>
                        <a14:foregroundMark x1="48089" y1="19221" x2="48089" y2="19221"/>
                        <a14:foregroundMark x1="50955" y1="26399" x2="50955" y2="26399"/>
                        <a14:foregroundMark x1="56142" y1="25304" x2="56142" y2="25304"/>
                        <a14:foregroundMark x1="61738" y1="23114" x2="61738" y2="23114"/>
                        <a14:foregroundMark x1="62034" y1="12165" x2="62034" y2="12165"/>
                        <a14:foregroundMark x1="64081" y1="22506" x2="64081" y2="22506"/>
                        <a14:foregroundMark x1="60510" y1="67762" x2="60510" y2="67762"/>
                        <a14:foregroundMark x1="63967" y1="68248" x2="63967" y2="68248"/>
                        <a14:foregroundMark x1="54823" y1="64964" x2="54823" y2="64964"/>
                        <a14:foregroundMark x1="52366" y1="64964" x2="52366" y2="64964"/>
                        <a14:foregroundMark x1="67539" y1="72628" x2="67539" y2="72628"/>
                        <a14:foregroundMark x1="73544" y1="70438" x2="73544" y2="70438"/>
                        <a14:foregroundMark x1="77912" y1="69343" x2="77912" y2="69343"/>
                        <a14:foregroundMark x1="81074" y1="69343" x2="81074" y2="69343"/>
                        <a14:foregroundMark x1="81074" y1="55231" x2="81074" y2="55231"/>
                        <a14:foregroundMark x1="83508" y1="68248" x2="83508" y2="68248"/>
                        <a14:foregroundMark x1="89627" y1="66667" x2="89627" y2="66667"/>
                        <a14:foregroundMark x1="94313" y1="65572" x2="94313" y2="65572"/>
                        <a14:foregroundMark x1="94813" y1="72628" x2="94813" y2="72628"/>
                        <a14:foregroundMark x1="94813" y1="84063" x2="94813" y2="84063"/>
                        <a14:foregroundMark x1="96656" y1="78102" x2="96656" y2="78102"/>
                        <a14:foregroundMark x1="59509" y1="24696" x2="59509" y2="24696"/>
                        <a14:foregroundMark x1="44950" y1="66058" x2="44950" y2="66058"/>
                        <a14:foregroundMark x1="39559" y1="72019" x2="39559" y2="72019"/>
                        <a14:foregroundMark x1="33439" y1="64477" x2="33439" y2="64477"/>
                        <a14:foregroundMark x1="30687" y1="17640" x2="30687" y2="17640"/>
                        <a14:foregroundMark x1="3935" y1="68856" x2="3935" y2="68856"/>
                        <a14:foregroundMark x1="81187" y1="30657" x2="81187" y2="30657"/>
                        <a14:foregroundMark x1="98385" y1="34550" x2="98385" y2="34550"/>
                        <a14:foregroundMark x1="98885" y1="92701" x2="98885" y2="92701"/>
                        <a14:foregroundMark x1="1706" y1="30900" x2="1706" y2="30900"/>
                        <a14:foregroundMark x1="3025" y1="30900" x2="3025" y2="30900"/>
                        <a14:foregroundMark x1="4709" y1="30900" x2="4709" y2="30900"/>
                        <a14:foregroundMark x1="6142" y1="30414" x2="6142" y2="30414"/>
                        <a14:foregroundMark x1="19859" y1="29927" x2="19859" y2="29927"/>
                        <a14:foregroundMark x1="69495" y1="47445" x2="69495" y2="47445"/>
                        <a14:foregroundMark x1="65605" y1="63139" x2="65605" y2="63139"/>
                        <a14:foregroundMark x1="73226" y1="21898" x2="73226" y2="21898"/>
                        <a14:foregroundMark x1="69404" y1="30900" x2="69404" y2="30900"/>
                        <a14:foregroundMark x1="26934" y1="11071" x2="27207" y2="11071"/>
                        <a14:foregroundMark x1="6847" y1="82482" x2="6847" y2="82482"/>
                        <a14:foregroundMark x1="1092" y1="35158" x2="1092" y2="35158"/>
                        <a14:foregroundMark x1="637" y1="38443" x2="637" y2="38443"/>
                        <a14:foregroundMark x1="637" y1="89538" x2="637" y2="89538"/>
                        <a14:foregroundMark x1="1274" y1="94282" x2="1274" y2="94282"/>
                        <a14:foregroundMark x1="52252" y1="99513" x2="52252" y2="99513"/>
                        <a14:foregroundMark x1="90560" y1="30414" x2="90560" y2="30414"/>
                        <a14:foregroundMark x1="79686" y1="30900" x2="79686" y2="30900"/>
                        <a14:foregroundMark x1="94108" y1="30900" x2="94108" y2="30900"/>
                        <a14:foregroundMark x1="99500" y1="40876" x2="99500" y2="40876"/>
                        <a14:foregroundMark x1="9577" y1="30900" x2="9577" y2="30900"/>
                        <a14:foregroundMark x1="2229" y1="97689" x2="2229" y2="97689"/>
                        <a14:foregroundMark x1="97998" y1="97689" x2="97998" y2="97689"/>
                        <a14:backgroundMark x1="10646" y1="5718" x2="10646" y2="5718"/>
                        <a14:backgroundMark x1="637" y1="96715" x2="637" y2="96715"/>
                        <a14:backgroundMark x1="37648" y1="67397" x2="37648" y2="67397"/>
                        <a14:backgroundMark x1="18426" y1="68248" x2="18699" y2="68735"/>
                        <a14:backgroundMark x1="42948" y1="71168" x2="42948" y2="71168"/>
                        <a14:backgroundMark x1="52957" y1="34672" x2="52957" y2="34672"/>
                        <a14:backgroundMark x1="53298" y1="24818" x2="53298" y2="24818"/>
                        <a14:backgroundMark x1="71884" y1="26156" x2="71884" y2="26156"/>
                        <a14:backgroundMark x1="70291" y1="67883" x2="70291" y2="67883"/>
                        <a14:backgroundMark x1="51456" y1="61192" x2="51456" y2="61192"/>
                      </a14:backgroundRemoval>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03652" y="1474175"/>
            <a:ext cx="8984686" cy="1680092"/>
          </a:xfrm>
          <a:prstGeom prst="rect">
            <a:avLst/>
          </a:prstGeom>
        </p:spPr>
      </p:pic>
      <p:sp>
        <p:nvSpPr>
          <p:cNvPr id="4" name="Subtitle 18">
            <a:extLst>
              <a:ext uri="{FF2B5EF4-FFF2-40B4-BE49-F238E27FC236}">
                <a16:creationId xmlns:a16="http://schemas.microsoft.com/office/drawing/2014/main" id="{495636FB-6D30-EE04-6AE3-44722C2CB717}"/>
              </a:ext>
            </a:extLst>
          </p:cNvPr>
          <p:cNvSpPr>
            <a:spLocks noGrp="1"/>
          </p:cNvSpPr>
          <p:nvPr>
            <p:ph type="subTitle" idx="4294967295"/>
          </p:nvPr>
        </p:nvSpPr>
        <p:spPr>
          <a:xfrm>
            <a:off x="2150268" y="3551274"/>
            <a:ext cx="7891463" cy="1069975"/>
          </a:xfrm>
          <a:noFill/>
        </p:spPr>
        <p:txBody>
          <a:bodyPr>
            <a:normAutofit/>
          </a:bodyPr>
          <a:lstStyle/>
          <a:p>
            <a:pPr marL="0" indent="0" algn="ctr">
              <a:spcBef>
                <a:spcPts val="0"/>
              </a:spcBef>
              <a:spcAft>
                <a:spcPts val="0"/>
              </a:spcAft>
              <a:buNone/>
            </a:pPr>
            <a:r>
              <a:rPr lang="en-US" sz="4000" b="1" dirty="0">
                <a:solidFill>
                  <a:srgbClr val="776876"/>
                </a:solidFill>
                <a:latin typeface="+mj-lt"/>
              </a:rPr>
              <a:t>Lesson 2: What is Fair?</a:t>
            </a:r>
          </a:p>
        </p:txBody>
      </p:sp>
      <p:sp>
        <p:nvSpPr>
          <p:cNvPr id="10" name="Slide Number Placeholder 10">
            <a:extLst>
              <a:ext uri="{FF2B5EF4-FFF2-40B4-BE49-F238E27FC236}">
                <a16:creationId xmlns:a16="http://schemas.microsoft.com/office/drawing/2014/main" id="{5994CA4E-857B-ED57-D154-05A3DD4CB65F}"/>
              </a:ext>
            </a:extLst>
          </p:cNvPr>
          <p:cNvSpPr>
            <a:spLocks noGrp="1"/>
          </p:cNvSpPr>
          <p:nvPr>
            <p:ph type="sldNum" sz="quarter" idx="12"/>
          </p:nvPr>
        </p:nvSpPr>
        <p:spPr>
          <a:xfrm>
            <a:off x="11311128" y="6272784"/>
            <a:ext cx="64008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400" b="1"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13" name="Subtitle 18">
            <a:extLst>
              <a:ext uri="{FF2B5EF4-FFF2-40B4-BE49-F238E27FC236}">
                <a16:creationId xmlns:a16="http://schemas.microsoft.com/office/drawing/2014/main" id="{7CFDDC1C-174B-854C-75C1-3D806B95A9C7}"/>
              </a:ext>
            </a:extLst>
          </p:cNvPr>
          <p:cNvSpPr txBox="1">
            <a:spLocks/>
          </p:cNvSpPr>
          <p:nvPr/>
        </p:nvSpPr>
        <p:spPr>
          <a:xfrm>
            <a:off x="2150265" y="4453995"/>
            <a:ext cx="7891463" cy="1069975"/>
          </a:xfrm>
          <a:prstGeom prst="rect">
            <a:avLst/>
          </a:prstGeom>
          <a:noFill/>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lgn="ctr">
              <a:spcBef>
                <a:spcPts val="0"/>
              </a:spcBef>
              <a:buFont typeface="Wingdings" pitchFamily="2" charset="2"/>
              <a:buNone/>
            </a:pPr>
            <a:r>
              <a:rPr lang="en-US" sz="4000" b="1" dirty="0">
                <a:solidFill>
                  <a:srgbClr val="545838"/>
                </a:solidFill>
                <a:latin typeface="+mj-lt"/>
              </a:rPr>
              <a:t>[Agent Name]</a:t>
            </a:r>
          </a:p>
        </p:txBody>
      </p:sp>
    </p:spTree>
    <p:extLst>
      <p:ext uri="{BB962C8B-B14F-4D97-AF65-F5344CB8AC3E}">
        <p14:creationId xmlns:p14="http://schemas.microsoft.com/office/powerpoint/2010/main" val="291230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F3D847-90AF-4F1F-83B2-412B0871C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A764865-0125-45D4-B719-F21BF78028B7}"/>
              </a:ext>
            </a:extLst>
          </p:cNvPr>
          <p:cNvSpPr txBox="1">
            <a:spLocks/>
          </p:cNvSpPr>
          <p:nvPr/>
        </p:nvSpPr>
        <p:spPr>
          <a:xfrm>
            <a:off x="5621491" y="1648258"/>
            <a:ext cx="6004453" cy="3934606"/>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3600" b="0" dirty="0">
                <a:latin typeface="+mn-lt"/>
              </a:rPr>
              <a:t>All family members should be treated equally regardless of kinship, circumstance, or situation.</a:t>
            </a:r>
          </a:p>
        </p:txBody>
      </p:sp>
      <p:grpSp>
        <p:nvGrpSpPr>
          <p:cNvPr id="15" name="Group 14">
            <a:extLst>
              <a:ext uri="{FF2B5EF4-FFF2-40B4-BE49-F238E27FC236}">
                <a16:creationId xmlns:a16="http://schemas.microsoft.com/office/drawing/2014/main" id="{E92C9014-AB11-4BFE-A139-83ABCB809D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5C670FDA-BC77-44D7-BBA1-096C3455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FBE4B21F-AD73-4E2D-9C19-44858BA01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6F2951EC-687B-447A-934C-796802430769}"/>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457200">
              <a:spcAft>
                <a:spcPts val="600"/>
              </a:spcAft>
            </a:pPr>
            <a:fld id="{1DE7BCC8-2F6B-422E-A5E6-27A90A73B931}" type="slidenum">
              <a:rPr lang="en-US" smtClean="0"/>
              <a:pPr defTabSz="457200">
                <a:spcAft>
                  <a:spcPts val="600"/>
                </a:spcAft>
              </a:pPr>
              <a:t>10</a:t>
            </a:fld>
            <a:endParaRPr lang="en-US"/>
          </a:p>
        </p:txBody>
      </p:sp>
      <p:sp>
        <p:nvSpPr>
          <p:cNvPr id="14" name="Title 1">
            <a:extLst>
              <a:ext uri="{FF2B5EF4-FFF2-40B4-BE49-F238E27FC236}">
                <a16:creationId xmlns:a16="http://schemas.microsoft.com/office/drawing/2014/main" id="{C79FCCBD-A1F9-B003-12A3-1C3CE3F759CA}"/>
              </a:ext>
            </a:extLst>
          </p:cNvPr>
          <p:cNvSpPr txBox="1">
            <a:spLocks/>
          </p:cNvSpPr>
          <p:nvPr/>
        </p:nvSpPr>
        <p:spPr>
          <a:xfrm>
            <a:off x="5055895" y="345512"/>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What is Fair? </a:t>
            </a:r>
          </a:p>
          <a:p>
            <a:pPr algn="ctr">
              <a:spcAft>
                <a:spcPts val="600"/>
              </a:spcAft>
            </a:pPr>
            <a:r>
              <a:rPr lang="en-US" sz="4000" b="0" dirty="0"/>
              <a:t>Question 4</a:t>
            </a:r>
          </a:p>
        </p:txBody>
      </p:sp>
      <p:pic>
        <p:nvPicPr>
          <p:cNvPr id="3" name="Graphic 2" descr="Scales of justice outline">
            <a:extLst>
              <a:ext uri="{FF2B5EF4-FFF2-40B4-BE49-F238E27FC236}">
                <a16:creationId xmlns:a16="http://schemas.microsoft.com/office/drawing/2014/main" id="{8695526D-29A7-5906-5459-5F055F3853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821" y="2198241"/>
            <a:ext cx="2834640" cy="2834640"/>
          </a:xfrm>
          <a:prstGeom prst="rect">
            <a:avLst/>
          </a:prstGeom>
        </p:spPr>
      </p:pic>
    </p:spTree>
    <p:extLst>
      <p:ext uri="{BB962C8B-B14F-4D97-AF65-F5344CB8AC3E}">
        <p14:creationId xmlns:p14="http://schemas.microsoft.com/office/powerpoint/2010/main" val="12315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BA6964-249A-42B6-A349-426A774A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CC64794-3AFD-4E76-9EA2-B01F7CE549AB}"/>
              </a:ext>
            </a:extLst>
          </p:cNvPr>
          <p:cNvSpPr txBox="1">
            <a:spLocks/>
          </p:cNvSpPr>
          <p:nvPr/>
        </p:nvSpPr>
        <p:spPr>
          <a:xfrm>
            <a:off x="518202" y="770713"/>
            <a:ext cx="6508868" cy="591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3600" b="0" dirty="0">
                <a:latin typeface="+mn-lt"/>
              </a:rPr>
              <a:t>All family members </a:t>
            </a:r>
          </a:p>
          <a:p>
            <a:pPr algn="ctr">
              <a:spcAft>
                <a:spcPts val="600"/>
              </a:spcAft>
            </a:pPr>
            <a:r>
              <a:rPr lang="en-US" sz="3600" b="0" dirty="0">
                <a:latin typeface="+mn-lt"/>
              </a:rPr>
              <a:t>should be included in estate planning conversations and decisions.</a:t>
            </a:r>
          </a:p>
        </p:txBody>
      </p:sp>
      <p:sp>
        <p:nvSpPr>
          <p:cNvPr id="4" name="Slide Number Placeholder 3">
            <a:extLst>
              <a:ext uri="{FF2B5EF4-FFF2-40B4-BE49-F238E27FC236}">
                <a16:creationId xmlns:a16="http://schemas.microsoft.com/office/drawing/2014/main" id="{3486B674-CF14-407D-B715-C1231C6C163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11</a:t>
            </a:fld>
            <a:endParaRPr lang="en-US"/>
          </a:p>
        </p:txBody>
      </p:sp>
      <p:grpSp>
        <p:nvGrpSpPr>
          <p:cNvPr id="16" name="Group 15">
            <a:extLst>
              <a:ext uri="{FF2B5EF4-FFF2-40B4-BE49-F238E27FC236}">
                <a16:creationId xmlns:a16="http://schemas.microsoft.com/office/drawing/2014/main" id="{BD0B695D-00F7-4E5A-8137-9A25014B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7C0F04FA-7C78-4947-8588-A6CF8DA1E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51D67843-2635-4E72-B61A-4202F9E17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 name="Slide Number Placeholder 6">
            <a:extLst>
              <a:ext uri="{FF2B5EF4-FFF2-40B4-BE49-F238E27FC236}">
                <a16:creationId xmlns:a16="http://schemas.microsoft.com/office/drawing/2014/main" id="{4FF3ABA2-C942-48D8-87FE-7625DE11FF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Slide Number Placeholder 10">
            <a:extLst>
              <a:ext uri="{FF2B5EF4-FFF2-40B4-BE49-F238E27FC236}">
                <a16:creationId xmlns:a16="http://schemas.microsoft.com/office/drawing/2014/main" id="{6F8D5AE4-E3A2-25EE-6214-688EBB8CDE4F}"/>
              </a:ext>
            </a:extLst>
          </p:cNvPr>
          <p:cNvSpPr txBox="1">
            <a:spLocks/>
          </p:cNvSpPr>
          <p:nvPr/>
        </p:nvSpPr>
        <p:spPr>
          <a:xfrm>
            <a:off x="11306656" y="6268587"/>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E7BCC8-2F6B-422E-A5E6-27A90A73B931}" type="slidenum">
              <a:rPr lang="en-US" smtClean="0"/>
              <a:pPr/>
              <a:t>11</a:t>
            </a:fld>
            <a:endParaRPr lang="en-US" dirty="0"/>
          </a:p>
        </p:txBody>
      </p:sp>
      <p:sp>
        <p:nvSpPr>
          <p:cNvPr id="22" name="Title 1">
            <a:extLst>
              <a:ext uri="{FF2B5EF4-FFF2-40B4-BE49-F238E27FC236}">
                <a16:creationId xmlns:a16="http://schemas.microsoft.com/office/drawing/2014/main" id="{5816C308-E2E3-7ABF-F342-8176C5378E05}"/>
              </a:ext>
            </a:extLst>
          </p:cNvPr>
          <p:cNvSpPr txBox="1">
            <a:spLocks/>
          </p:cNvSpPr>
          <p:nvPr/>
        </p:nvSpPr>
        <p:spPr>
          <a:xfrm>
            <a:off x="407498" y="329152"/>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What is Fair? </a:t>
            </a:r>
          </a:p>
          <a:p>
            <a:pPr algn="ctr">
              <a:spcAft>
                <a:spcPts val="600"/>
              </a:spcAft>
            </a:pPr>
            <a:r>
              <a:rPr lang="en-US" sz="4000" b="0" dirty="0"/>
              <a:t>Question 5</a:t>
            </a:r>
          </a:p>
        </p:txBody>
      </p:sp>
      <p:pic>
        <p:nvPicPr>
          <p:cNvPr id="5" name="Graphic 4" descr="Family with two children outline">
            <a:extLst>
              <a:ext uri="{FF2B5EF4-FFF2-40B4-BE49-F238E27FC236}">
                <a16:creationId xmlns:a16="http://schemas.microsoft.com/office/drawing/2014/main" id="{1F0C3691-6C17-3CE4-85C7-2DBA827927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34993" y="1881036"/>
            <a:ext cx="2834640" cy="2834640"/>
          </a:xfrm>
          <a:prstGeom prst="rect">
            <a:avLst/>
          </a:prstGeom>
        </p:spPr>
      </p:pic>
    </p:spTree>
    <p:extLst>
      <p:ext uri="{BB962C8B-B14F-4D97-AF65-F5344CB8AC3E}">
        <p14:creationId xmlns:p14="http://schemas.microsoft.com/office/powerpoint/2010/main" val="665625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F3D847-90AF-4F1F-83B2-412B0871C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A764865-0125-45D4-B719-F21BF78028B7}"/>
              </a:ext>
            </a:extLst>
          </p:cNvPr>
          <p:cNvSpPr txBox="1">
            <a:spLocks/>
          </p:cNvSpPr>
          <p:nvPr/>
        </p:nvSpPr>
        <p:spPr>
          <a:xfrm>
            <a:off x="5055896" y="1785258"/>
            <a:ext cx="6730277" cy="1730828"/>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endParaRPr lang="en-US" b="0" dirty="0"/>
          </a:p>
        </p:txBody>
      </p:sp>
      <p:grpSp>
        <p:nvGrpSpPr>
          <p:cNvPr id="15" name="Group 14">
            <a:extLst>
              <a:ext uri="{FF2B5EF4-FFF2-40B4-BE49-F238E27FC236}">
                <a16:creationId xmlns:a16="http://schemas.microsoft.com/office/drawing/2014/main" id="{E92C9014-AB11-4BFE-A139-83ABCB809D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5C670FDA-BC77-44D7-BBA1-096C3455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FBE4B21F-AD73-4E2D-9C19-44858BA01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6F2951EC-687B-447A-934C-796802430769}"/>
              </a:ext>
            </a:extLst>
          </p:cNvPr>
          <p:cNvSpPr>
            <a:spLocks noGrp="1"/>
          </p:cNvSpPr>
          <p:nvPr>
            <p:ph type="sldNum" sz="quarter" idx="12"/>
          </p:nvPr>
        </p:nvSpPr>
        <p:spPr>
          <a:xfrm>
            <a:off x="11299839" y="6272784"/>
            <a:ext cx="640080" cy="365125"/>
          </a:xfrm>
        </p:spPr>
        <p:txBody>
          <a:bodyPr vert="horz" lIns="91440" tIns="45720" rIns="91440" bIns="45720" rtlCol="0" anchor="ctr">
            <a:normAutofit/>
          </a:bodyPr>
          <a:lstStyle/>
          <a:p>
            <a:pPr defTabSz="457200">
              <a:spcAft>
                <a:spcPts val="600"/>
              </a:spcAft>
            </a:pPr>
            <a:fld id="{1DE7BCC8-2F6B-422E-A5E6-27A90A73B931}" type="slidenum">
              <a:rPr lang="en-US" smtClean="0"/>
              <a:pPr defTabSz="457200">
                <a:spcAft>
                  <a:spcPts val="600"/>
                </a:spcAft>
              </a:pPr>
              <a:t>12</a:t>
            </a:fld>
            <a:endParaRPr lang="en-US" dirty="0"/>
          </a:p>
        </p:txBody>
      </p:sp>
      <p:sp>
        <p:nvSpPr>
          <p:cNvPr id="14" name="Title 1">
            <a:extLst>
              <a:ext uri="{FF2B5EF4-FFF2-40B4-BE49-F238E27FC236}">
                <a16:creationId xmlns:a16="http://schemas.microsoft.com/office/drawing/2014/main" id="{C79FCCBD-A1F9-B003-12A3-1C3CE3F759CA}"/>
              </a:ext>
            </a:extLst>
          </p:cNvPr>
          <p:cNvSpPr txBox="1">
            <a:spLocks/>
          </p:cNvSpPr>
          <p:nvPr/>
        </p:nvSpPr>
        <p:spPr>
          <a:xfrm>
            <a:off x="5055895" y="345512"/>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What is Fair? </a:t>
            </a:r>
          </a:p>
          <a:p>
            <a:pPr algn="ctr">
              <a:spcAft>
                <a:spcPts val="600"/>
              </a:spcAft>
            </a:pPr>
            <a:r>
              <a:rPr lang="en-US" sz="4000" b="0" dirty="0"/>
              <a:t>Debrief</a:t>
            </a:r>
            <a:endParaRPr lang="en-US" sz="4400" b="0" dirty="0"/>
          </a:p>
        </p:txBody>
      </p:sp>
      <p:pic>
        <p:nvPicPr>
          <p:cNvPr id="5" name="Graphic 4" descr="Chat outline">
            <a:extLst>
              <a:ext uri="{FF2B5EF4-FFF2-40B4-BE49-F238E27FC236}">
                <a16:creationId xmlns:a16="http://schemas.microsoft.com/office/drawing/2014/main" id="{F9560E6C-9BB7-5F63-8367-BF9BA7E43C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5394" y="2098766"/>
            <a:ext cx="2834640" cy="2834640"/>
          </a:xfrm>
          <a:prstGeom prst="rect">
            <a:avLst/>
          </a:prstGeom>
        </p:spPr>
      </p:pic>
      <p:sp>
        <p:nvSpPr>
          <p:cNvPr id="12" name="Content Placeholder 2">
            <a:extLst>
              <a:ext uri="{FF2B5EF4-FFF2-40B4-BE49-F238E27FC236}">
                <a16:creationId xmlns:a16="http://schemas.microsoft.com/office/drawing/2014/main" id="{8963C0E5-40C0-020E-8A2A-42EDE620F31C}"/>
              </a:ext>
            </a:extLst>
          </p:cNvPr>
          <p:cNvSpPr>
            <a:spLocks noGrp="1"/>
          </p:cNvSpPr>
          <p:nvPr>
            <p:ph idx="1"/>
          </p:nvPr>
        </p:nvSpPr>
        <p:spPr>
          <a:xfrm>
            <a:off x="5258811" y="2300368"/>
            <a:ext cx="6730276" cy="4827720"/>
          </a:xfrm>
        </p:spPr>
        <p:txBody>
          <a:bodyPr vert="horz" lIns="91440" tIns="45720" rIns="91440" bIns="45720" rtlCol="0">
            <a:normAutofit/>
          </a:bodyPr>
          <a:lstStyle/>
          <a:p>
            <a:pPr>
              <a:lnSpc>
                <a:spcPct val="100000"/>
              </a:lnSpc>
              <a:spcBef>
                <a:spcPts val="0"/>
              </a:spcBef>
            </a:pPr>
            <a:r>
              <a:rPr lang="en-US" sz="2800" dirty="0"/>
              <a:t>What stood out to you?</a:t>
            </a:r>
            <a:br>
              <a:rPr lang="en-US" dirty="0"/>
            </a:br>
            <a:endParaRPr lang="en-US" dirty="0"/>
          </a:p>
          <a:p>
            <a:pPr>
              <a:lnSpc>
                <a:spcPct val="100000"/>
              </a:lnSpc>
              <a:spcBef>
                <a:spcPts val="0"/>
              </a:spcBef>
            </a:pPr>
            <a:r>
              <a:rPr lang="en-US" sz="2800" dirty="0"/>
              <a:t>Did we all have the same views?</a:t>
            </a:r>
            <a:br>
              <a:rPr lang="en-US" dirty="0"/>
            </a:br>
            <a:endParaRPr lang="en-US" dirty="0"/>
          </a:p>
          <a:p>
            <a:pPr>
              <a:lnSpc>
                <a:spcPct val="100000"/>
              </a:lnSpc>
              <a:spcBef>
                <a:spcPts val="0"/>
              </a:spcBef>
            </a:pPr>
            <a:r>
              <a:rPr lang="en-US" sz="2800" dirty="0"/>
              <a:t>Were the questions easy to answer?</a:t>
            </a:r>
            <a:br>
              <a:rPr lang="en-US" sz="1600" dirty="0"/>
            </a:br>
            <a:endParaRPr lang="en-US" dirty="0"/>
          </a:p>
          <a:p>
            <a:pPr>
              <a:lnSpc>
                <a:spcPct val="100000"/>
              </a:lnSpc>
              <a:spcBef>
                <a:spcPts val="0"/>
              </a:spcBef>
            </a:pPr>
            <a:r>
              <a:rPr lang="en-US" sz="2800" dirty="0"/>
              <a:t>Do you think your family shares the same views as you do?</a:t>
            </a:r>
            <a:br>
              <a:rPr lang="en-US" sz="3200" dirty="0"/>
            </a:br>
            <a:endParaRPr lang="en-US" sz="3200" dirty="0"/>
          </a:p>
        </p:txBody>
      </p:sp>
    </p:spTree>
    <p:extLst>
      <p:ext uri="{BB962C8B-B14F-4D97-AF65-F5344CB8AC3E}">
        <p14:creationId xmlns:p14="http://schemas.microsoft.com/office/powerpoint/2010/main" val="4114012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0DF14DA9-F7E7-93CD-35A2-DD6E284F8B7D}"/>
              </a:ext>
            </a:extLst>
          </p:cNvPr>
          <p:cNvGraphicFramePr>
            <a:graphicFrameLocks noGrp="1"/>
          </p:cNvGraphicFramePr>
          <p:nvPr>
            <p:ph idx="1"/>
            <p:extLst>
              <p:ext uri="{D42A27DB-BD31-4B8C-83A1-F6EECF244321}">
                <p14:modId xmlns:p14="http://schemas.microsoft.com/office/powerpoint/2010/main" val="1727121189"/>
              </p:ext>
            </p:extLst>
          </p:nvPr>
        </p:nvGraphicFramePr>
        <p:xfrm>
          <a:off x="765048" y="1429966"/>
          <a:ext cx="10546080" cy="4916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CDCCB03-13B6-4353-BC60-776AAD981830}"/>
              </a:ext>
            </a:extLst>
          </p:cNvPr>
          <p:cNvSpPr>
            <a:spLocks noGrp="1"/>
          </p:cNvSpPr>
          <p:nvPr>
            <p:ph type="sldNum" sz="quarter" idx="12"/>
          </p:nvPr>
        </p:nvSpPr>
        <p:spPr/>
        <p:txBody>
          <a:bodyPr/>
          <a:lstStyle/>
          <a:p>
            <a:fld id="{1DE7BCC8-2F6B-422E-A5E6-27A90A73B931}" type="slidenum">
              <a:rPr lang="en-US" smtClean="0"/>
              <a:t>13</a:t>
            </a:fld>
            <a:endParaRPr lang="en-US"/>
          </a:p>
        </p:txBody>
      </p:sp>
      <p:sp>
        <p:nvSpPr>
          <p:cNvPr id="6" name="Title 1">
            <a:extLst>
              <a:ext uri="{FF2B5EF4-FFF2-40B4-BE49-F238E27FC236}">
                <a16:creationId xmlns:a16="http://schemas.microsoft.com/office/drawing/2014/main" id="{2DED4C9A-E3FC-4003-BA85-F48485625BB5}"/>
              </a:ext>
            </a:extLst>
          </p:cNvPr>
          <p:cNvSpPr txBox="1">
            <a:spLocks/>
          </p:cNvSpPr>
          <p:nvPr/>
        </p:nvSpPr>
        <p:spPr>
          <a:xfrm>
            <a:off x="398516" y="262447"/>
            <a:ext cx="11552692" cy="1134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dirty="0"/>
              <a:t>Fair Value</a:t>
            </a:r>
          </a:p>
        </p:txBody>
      </p:sp>
    </p:spTree>
    <p:extLst>
      <p:ext uri="{BB962C8B-B14F-4D97-AF65-F5344CB8AC3E}">
        <p14:creationId xmlns:p14="http://schemas.microsoft.com/office/powerpoint/2010/main" val="3299111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0DF14DA9-F7E7-93CD-35A2-DD6E284F8B7D}"/>
              </a:ext>
            </a:extLst>
          </p:cNvPr>
          <p:cNvGraphicFramePr>
            <a:graphicFrameLocks noGrp="1"/>
          </p:cNvGraphicFramePr>
          <p:nvPr>
            <p:ph idx="1"/>
            <p:extLst>
              <p:ext uri="{D42A27DB-BD31-4B8C-83A1-F6EECF244321}">
                <p14:modId xmlns:p14="http://schemas.microsoft.com/office/powerpoint/2010/main" val="1296645329"/>
              </p:ext>
            </p:extLst>
          </p:nvPr>
        </p:nvGraphicFramePr>
        <p:xfrm>
          <a:off x="765048" y="1355979"/>
          <a:ext cx="10546080" cy="4916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CDCCB03-13B6-4353-BC60-776AAD981830}"/>
              </a:ext>
            </a:extLst>
          </p:cNvPr>
          <p:cNvSpPr>
            <a:spLocks noGrp="1"/>
          </p:cNvSpPr>
          <p:nvPr>
            <p:ph type="sldNum" sz="quarter" idx="12"/>
          </p:nvPr>
        </p:nvSpPr>
        <p:spPr>
          <a:xfrm>
            <a:off x="11299839" y="6272784"/>
            <a:ext cx="640080" cy="365125"/>
          </a:xfrm>
        </p:spPr>
        <p:txBody>
          <a:bodyPr/>
          <a:lstStyle/>
          <a:p>
            <a:fld id="{1DE7BCC8-2F6B-422E-A5E6-27A90A73B931}" type="slidenum">
              <a:rPr lang="en-US" smtClean="0"/>
              <a:t>14</a:t>
            </a:fld>
            <a:endParaRPr lang="en-US" dirty="0"/>
          </a:p>
        </p:txBody>
      </p:sp>
      <p:sp>
        <p:nvSpPr>
          <p:cNvPr id="6" name="Title 1">
            <a:extLst>
              <a:ext uri="{FF2B5EF4-FFF2-40B4-BE49-F238E27FC236}">
                <a16:creationId xmlns:a16="http://schemas.microsoft.com/office/drawing/2014/main" id="{2DED4C9A-E3FC-4003-BA85-F48485625BB5}"/>
              </a:ext>
            </a:extLst>
          </p:cNvPr>
          <p:cNvSpPr txBox="1">
            <a:spLocks/>
          </p:cNvSpPr>
          <p:nvPr/>
        </p:nvSpPr>
        <p:spPr>
          <a:xfrm>
            <a:off x="398516" y="0"/>
            <a:ext cx="11552692"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dirty="0"/>
              <a:t>Fair Process</a:t>
            </a:r>
          </a:p>
        </p:txBody>
      </p:sp>
    </p:spTree>
    <p:extLst>
      <p:ext uri="{BB962C8B-B14F-4D97-AF65-F5344CB8AC3E}">
        <p14:creationId xmlns:p14="http://schemas.microsoft.com/office/powerpoint/2010/main" val="109619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19136A-D88A-43F6-8F13-0788481BC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93B3A35-F1C7-4FDA-ADE3-AB8E9BF7301F}"/>
              </a:ext>
            </a:extLst>
          </p:cNvPr>
          <p:cNvSpPr txBox="1">
            <a:spLocks/>
          </p:cNvSpPr>
          <p:nvPr/>
        </p:nvSpPr>
        <p:spPr>
          <a:xfrm>
            <a:off x="5056697" y="279326"/>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Sole Beneficiaries</a:t>
            </a:r>
          </a:p>
        </p:txBody>
      </p:sp>
      <p:sp>
        <p:nvSpPr>
          <p:cNvPr id="3" name="Content Placeholder 2">
            <a:extLst>
              <a:ext uri="{FF2B5EF4-FFF2-40B4-BE49-F238E27FC236}">
                <a16:creationId xmlns:a16="http://schemas.microsoft.com/office/drawing/2014/main" id="{E4B586E6-4856-4C99-B4B6-E032893BEC4A}"/>
              </a:ext>
            </a:extLst>
          </p:cNvPr>
          <p:cNvSpPr>
            <a:spLocks noGrp="1"/>
          </p:cNvSpPr>
          <p:nvPr>
            <p:ph idx="1"/>
          </p:nvPr>
        </p:nvSpPr>
        <p:spPr>
          <a:xfrm>
            <a:off x="5220932" y="2309605"/>
            <a:ext cx="6730276" cy="4827720"/>
          </a:xfrm>
        </p:spPr>
        <p:txBody>
          <a:bodyPr vert="horz" lIns="91440" tIns="45720" rIns="91440" bIns="45720" rtlCol="0" anchor="t">
            <a:normAutofit/>
          </a:bodyPr>
          <a:lstStyle/>
          <a:p>
            <a:r>
              <a:rPr lang="en-US" sz="2800" dirty="0"/>
              <a:t>Consider downsizing, reducing clutter, and preplanning</a:t>
            </a:r>
            <a:br>
              <a:rPr lang="en-US" sz="2800" dirty="0"/>
            </a:br>
            <a:endParaRPr lang="en-US" sz="2800" dirty="0"/>
          </a:p>
          <a:p>
            <a:r>
              <a:rPr lang="en-US" sz="2800" dirty="0"/>
              <a:t>Discuss your estate plan with them</a:t>
            </a:r>
            <a:br>
              <a:rPr lang="en-US" sz="2800" dirty="0"/>
            </a:br>
            <a:endParaRPr lang="en-US" sz="2800" dirty="0"/>
          </a:p>
          <a:p>
            <a:r>
              <a:rPr lang="en-US" sz="2800" dirty="0"/>
              <a:t>Sole beneficiaries may feel mentally and emotionally </a:t>
            </a:r>
            <a:r>
              <a:rPr lang="en-US" sz="2800" b="1" dirty="0"/>
              <a:t>overwhelmed</a:t>
            </a:r>
            <a:endParaRPr lang="en-US" sz="2400" b="1" dirty="0"/>
          </a:p>
        </p:txBody>
      </p:sp>
      <p:grpSp>
        <p:nvGrpSpPr>
          <p:cNvPr id="14" name="Group 13">
            <a:extLst>
              <a:ext uri="{FF2B5EF4-FFF2-40B4-BE49-F238E27FC236}">
                <a16:creationId xmlns:a16="http://schemas.microsoft.com/office/drawing/2014/main" id="{BE36AC96-F40E-47D6-9026-9E1399C76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AE46513B-357D-43ED-9C08-38E7BE22A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F7E6C0C8-4BA7-4425-BE47-C7DE9E230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a:extLst>
              <a:ext uri="{FF2B5EF4-FFF2-40B4-BE49-F238E27FC236}">
                <a16:creationId xmlns:a16="http://schemas.microsoft.com/office/drawing/2014/main" id="{84C4D7F8-7698-40E1-B74B-E0F246DD1C8F}"/>
              </a:ext>
            </a:extLst>
          </p:cNvPr>
          <p:cNvSpPr>
            <a:spLocks noGrp="1"/>
          </p:cNvSpPr>
          <p:nvPr>
            <p:ph type="sldNum" sz="quarter" idx="12"/>
          </p:nvPr>
        </p:nvSpPr>
        <p:spPr>
          <a:xfrm>
            <a:off x="11299839"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15</a:t>
            </a:fld>
            <a:endParaRPr lang="en-US" dirty="0"/>
          </a:p>
        </p:txBody>
      </p:sp>
      <p:pic>
        <p:nvPicPr>
          <p:cNvPr id="5" name="Graphic 4" descr="User outline">
            <a:extLst>
              <a:ext uri="{FF2B5EF4-FFF2-40B4-BE49-F238E27FC236}">
                <a16:creationId xmlns:a16="http://schemas.microsoft.com/office/drawing/2014/main" id="{74A0869A-042D-381E-052F-37019DCCA2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8828" y="1970313"/>
            <a:ext cx="2834640" cy="2834640"/>
          </a:xfrm>
          <a:prstGeom prst="rect">
            <a:avLst/>
          </a:prstGeom>
        </p:spPr>
      </p:pic>
    </p:spTree>
    <p:extLst>
      <p:ext uri="{BB962C8B-B14F-4D97-AF65-F5344CB8AC3E}">
        <p14:creationId xmlns:p14="http://schemas.microsoft.com/office/powerpoint/2010/main" val="6988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BA6964-249A-42B6-A349-426A774A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486B674-CF14-407D-B715-C1231C6C163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16</a:t>
            </a:fld>
            <a:endParaRPr lang="en-US"/>
          </a:p>
        </p:txBody>
      </p:sp>
      <p:grpSp>
        <p:nvGrpSpPr>
          <p:cNvPr id="16" name="Group 15">
            <a:extLst>
              <a:ext uri="{FF2B5EF4-FFF2-40B4-BE49-F238E27FC236}">
                <a16:creationId xmlns:a16="http://schemas.microsoft.com/office/drawing/2014/main" id="{BD0B695D-00F7-4E5A-8137-9A25014B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7C0F04FA-7C78-4947-8588-A6CF8DA1E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51D67843-2635-4E72-B61A-4202F9E17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 name="Slide Number Placeholder 6">
            <a:extLst>
              <a:ext uri="{FF2B5EF4-FFF2-40B4-BE49-F238E27FC236}">
                <a16:creationId xmlns:a16="http://schemas.microsoft.com/office/drawing/2014/main" id="{4FF3ABA2-C942-48D8-87FE-7625DE11FF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Slide Number Placeholder 10">
            <a:extLst>
              <a:ext uri="{FF2B5EF4-FFF2-40B4-BE49-F238E27FC236}">
                <a16:creationId xmlns:a16="http://schemas.microsoft.com/office/drawing/2014/main" id="{6F8D5AE4-E3A2-25EE-6214-688EBB8CDE4F}"/>
              </a:ext>
            </a:extLst>
          </p:cNvPr>
          <p:cNvSpPr txBox="1">
            <a:spLocks/>
          </p:cNvSpPr>
          <p:nvPr/>
        </p:nvSpPr>
        <p:spPr>
          <a:xfrm>
            <a:off x="11306656" y="6279876"/>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E7BCC8-2F6B-422E-A5E6-27A90A73B931}" type="slidenum">
              <a:rPr lang="en-US" smtClean="0"/>
              <a:pPr/>
              <a:t>16</a:t>
            </a:fld>
            <a:endParaRPr lang="en-US" dirty="0"/>
          </a:p>
        </p:txBody>
      </p:sp>
      <p:sp>
        <p:nvSpPr>
          <p:cNvPr id="22" name="Title 1">
            <a:extLst>
              <a:ext uri="{FF2B5EF4-FFF2-40B4-BE49-F238E27FC236}">
                <a16:creationId xmlns:a16="http://schemas.microsoft.com/office/drawing/2014/main" id="{5816C308-E2E3-7ABF-F342-8176C5378E05}"/>
              </a:ext>
            </a:extLst>
          </p:cNvPr>
          <p:cNvSpPr txBox="1">
            <a:spLocks/>
          </p:cNvSpPr>
          <p:nvPr/>
        </p:nvSpPr>
        <p:spPr>
          <a:xfrm>
            <a:off x="407498" y="329152"/>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000" dirty="0"/>
              <a:t>Beloved Bracelet </a:t>
            </a:r>
          </a:p>
          <a:p>
            <a:pPr algn="ctr">
              <a:spcAft>
                <a:spcPts val="600"/>
              </a:spcAft>
            </a:pPr>
            <a:r>
              <a:rPr lang="en-US" sz="3600" b="0" dirty="0"/>
              <a:t>Vignette</a:t>
            </a:r>
            <a:endParaRPr lang="en-US" sz="4000" b="0" dirty="0"/>
          </a:p>
        </p:txBody>
      </p:sp>
      <p:sp>
        <p:nvSpPr>
          <p:cNvPr id="3" name="Content Placeholder 2">
            <a:extLst>
              <a:ext uri="{FF2B5EF4-FFF2-40B4-BE49-F238E27FC236}">
                <a16:creationId xmlns:a16="http://schemas.microsoft.com/office/drawing/2014/main" id="{F8A8014A-CB8A-38E6-CA4C-C51D7A6879EB}"/>
              </a:ext>
            </a:extLst>
          </p:cNvPr>
          <p:cNvSpPr>
            <a:spLocks noGrp="1"/>
          </p:cNvSpPr>
          <p:nvPr>
            <p:ph idx="1"/>
          </p:nvPr>
        </p:nvSpPr>
        <p:spPr>
          <a:xfrm>
            <a:off x="407499" y="2185705"/>
            <a:ext cx="6730276" cy="4827720"/>
          </a:xfrm>
        </p:spPr>
        <p:txBody>
          <a:bodyPr vert="horz" lIns="91440" tIns="45720" rIns="91440" bIns="45720" rtlCol="0" anchor="t">
            <a:normAutofit/>
          </a:bodyPr>
          <a:lstStyle/>
          <a:p>
            <a:pPr>
              <a:lnSpc>
                <a:spcPct val="100000"/>
              </a:lnSpc>
              <a:spcBef>
                <a:spcPts val="0"/>
              </a:spcBef>
            </a:pPr>
            <a:r>
              <a:rPr lang="en-US" sz="2400" dirty="0">
                <a:ea typeface="+mn-lt"/>
                <a:cs typeface="+mn-lt"/>
              </a:rPr>
              <a:t>Is Erin wrong for removing items without consulting Ruth? Why or why not? </a:t>
            </a:r>
            <a:br>
              <a:rPr lang="en-US" sz="1500" dirty="0">
                <a:ea typeface="+mn-lt"/>
                <a:cs typeface="+mn-lt"/>
              </a:rPr>
            </a:br>
            <a:endParaRPr lang="en-US" sz="1500" dirty="0">
              <a:ea typeface="+mn-lt"/>
              <a:cs typeface="+mn-lt"/>
            </a:endParaRPr>
          </a:p>
          <a:p>
            <a:pPr>
              <a:lnSpc>
                <a:spcPct val="100000"/>
              </a:lnSpc>
              <a:spcBef>
                <a:spcPts val="0"/>
              </a:spcBef>
            </a:pPr>
            <a:endParaRPr lang="en-US" sz="1500" dirty="0"/>
          </a:p>
          <a:p>
            <a:pPr>
              <a:lnSpc>
                <a:spcPct val="100000"/>
              </a:lnSpc>
              <a:spcBef>
                <a:spcPts val="0"/>
              </a:spcBef>
            </a:pPr>
            <a:r>
              <a:rPr lang="en-US" sz="2400" dirty="0">
                <a:ea typeface="+mn-lt"/>
                <a:cs typeface="+mn-lt"/>
              </a:rPr>
              <a:t>What might “fair” distribution look like for these sisters? </a:t>
            </a:r>
            <a:br>
              <a:rPr lang="en-US" sz="1500" dirty="0">
                <a:ea typeface="+mn-lt"/>
                <a:cs typeface="+mn-lt"/>
              </a:rPr>
            </a:br>
            <a:endParaRPr lang="en-US" sz="1500" dirty="0">
              <a:ea typeface="+mn-lt"/>
              <a:cs typeface="+mn-lt"/>
            </a:endParaRPr>
          </a:p>
          <a:p>
            <a:pPr>
              <a:lnSpc>
                <a:spcPct val="100000"/>
              </a:lnSpc>
              <a:spcBef>
                <a:spcPts val="0"/>
              </a:spcBef>
            </a:pPr>
            <a:endParaRPr lang="en-US" sz="1500" dirty="0"/>
          </a:p>
          <a:p>
            <a:pPr>
              <a:lnSpc>
                <a:spcPct val="100000"/>
              </a:lnSpc>
              <a:spcBef>
                <a:spcPts val="0"/>
              </a:spcBef>
            </a:pPr>
            <a:r>
              <a:rPr lang="en-US" sz="2400" dirty="0">
                <a:ea typeface="+mn-lt"/>
                <a:cs typeface="+mn-lt"/>
              </a:rPr>
              <a:t>Should “fair” distribution change if some cherished possessions have more monetary value than others?</a:t>
            </a:r>
            <a:endParaRPr lang="en-US" dirty="0"/>
          </a:p>
        </p:txBody>
      </p:sp>
      <p:pic>
        <p:nvPicPr>
          <p:cNvPr id="7" name="Graphic 7" descr="Diamond outline">
            <a:extLst>
              <a:ext uri="{FF2B5EF4-FFF2-40B4-BE49-F238E27FC236}">
                <a16:creationId xmlns:a16="http://schemas.microsoft.com/office/drawing/2014/main" id="{656065B0-9771-ED52-392F-08323EAC70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66221" y="1919037"/>
            <a:ext cx="2834640" cy="2825230"/>
          </a:xfrm>
          <a:prstGeom prst="rect">
            <a:avLst/>
          </a:prstGeom>
        </p:spPr>
      </p:pic>
    </p:spTree>
    <p:extLst>
      <p:ext uri="{BB962C8B-B14F-4D97-AF65-F5344CB8AC3E}">
        <p14:creationId xmlns:p14="http://schemas.microsoft.com/office/powerpoint/2010/main" val="4270694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60C4296-BFEE-0D02-5E4B-90CAF84376C8}"/>
              </a:ext>
            </a:extLst>
          </p:cNvPr>
          <p:cNvGrpSpPr/>
          <p:nvPr/>
        </p:nvGrpSpPr>
        <p:grpSpPr>
          <a:xfrm>
            <a:off x="-2" y="0"/>
            <a:ext cx="12192003" cy="6858000"/>
            <a:chOff x="-2" y="0"/>
            <a:chExt cx="12192003" cy="6858000"/>
          </a:xfrm>
        </p:grpSpPr>
        <p:grpSp>
          <p:nvGrpSpPr>
            <p:cNvPr id="11" name="Group 10">
              <a:extLst>
                <a:ext uri="{FF2B5EF4-FFF2-40B4-BE49-F238E27FC236}">
                  <a16:creationId xmlns:a16="http://schemas.microsoft.com/office/drawing/2014/main" id="{75085299-A95F-2B16-1ED4-56618DBC6143}"/>
                </a:ext>
              </a:extLst>
            </p:cNvPr>
            <p:cNvGrpSpPr/>
            <p:nvPr/>
          </p:nvGrpSpPr>
          <p:grpSpPr>
            <a:xfrm>
              <a:off x="-2" y="0"/>
              <a:ext cx="12192003" cy="6858000"/>
              <a:chOff x="-2" y="0"/>
              <a:chExt cx="12192003" cy="6858000"/>
            </a:xfrm>
          </p:grpSpPr>
          <p:pic>
            <p:nvPicPr>
              <p:cNvPr id="5" name="Picture 4">
                <a:extLst>
                  <a:ext uri="{FF2B5EF4-FFF2-40B4-BE49-F238E27FC236}">
                    <a16:creationId xmlns:a16="http://schemas.microsoft.com/office/drawing/2014/main" id="{F2B339E3-9C4A-2507-1734-9B815EE53E6C}"/>
                  </a:ext>
                </a:extLst>
              </p:cNvPr>
              <p:cNvPicPr>
                <a:picLocks noChangeAspect="1"/>
              </p:cNvPicPr>
              <p:nvPr/>
            </p:nvPicPr>
            <p:blipFill rotWithShape="1">
              <a:blip r:embed="rId3">
                <a:clrChange>
                  <a:clrFrom>
                    <a:srgbClr val="D3D3D3"/>
                  </a:clrFrom>
                  <a:clrTo>
                    <a:srgbClr val="D3D3D3">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rcRect r="1528"/>
              <a:stretch/>
            </p:blipFill>
            <p:spPr>
              <a:xfrm>
                <a:off x="-1" y="0"/>
                <a:ext cx="12192001" cy="2971482"/>
              </a:xfrm>
              <a:prstGeom prst="rect">
                <a:avLst/>
              </a:prstGeom>
            </p:spPr>
          </p:pic>
          <p:pic>
            <p:nvPicPr>
              <p:cNvPr id="6" name="Picture 5">
                <a:extLst>
                  <a:ext uri="{FF2B5EF4-FFF2-40B4-BE49-F238E27FC236}">
                    <a16:creationId xmlns:a16="http://schemas.microsoft.com/office/drawing/2014/main" id="{7C05882A-10A9-6442-8B07-707C1FA78CD1}"/>
                  </a:ext>
                </a:extLst>
              </p:cNvPr>
              <p:cNvPicPr>
                <a:picLocks noChangeAspect="1"/>
              </p:cNvPicPr>
              <p:nvPr/>
            </p:nvPicPr>
            <p:blipFill rotWithShape="1">
              <a:blip r:embed="rId5">
                <a:clrChange>
                  <a:clrFrom>
                    <a:srgbClr val="D3D3D3"/>
                  </a:clrFrom>
                  <a:clrTo>
                    <a:srgbClr val="D3D3D3">
                      <a:alpha val="0"/>
                    </a:srgbClr>
                  </a:clrTo>
                </a:clrChange>
                <a:duotone>
                  <a:schemeClr val="accent1">
                    <a:shade val="45000"/>
                    <a:satMod val="135000"/>
                  </a:schemeClr>
                  <a:prstClr val="white"/>
                </a:duotone>
              </a:blip>
              <a:srcRect r="1528"/>
              <a:stretch/>
            </p:blipFill>
            <p:spPr>
              <a:xfrm>
                <a:off x="-2" y="2971482"/>
                <a:ext cx="12192001" cy="2971482"/>
              </a:xfrm>
              <a:prstGeom prst="rect">
                <a:avLst/>
              </a:prstGeom>
            </p:spPr>
          </p:pic>
          <p:pic>
            <p:nvPicPr>
              <p:cNvPr id="7" name="Picture 6">
                <a:extLst>
                  <a:ext uri="{FF2B5EF4-FFF2-40B4-BE49-F238E27FC236}">
                    <a16:creationId xmlns:a16="http://schemas.microsoft.com/office/drawing/2014/main" id="{B16D17CE-16A9-37D1-C269-7D249A479039}"/>
                  </a:ext>
                </a:extLst>
              </p:cNvPr>
              <p:cNvPicPr>
                <a:picLocks noChangeAspect="1"/>
              </p:cNvPicPr>
              <p:nvPr/>
            </p:nvPicPr>
            <p:blipFill rotWithShape="1">
              <a:blip r:embed="rId5">
                <a:clrChange>
                  <a:clrFrom>
                    <a:srgbClr val="D3D3D3"/>
                  </a:clrFrom>
                  <a:clrTo>
                    <a:srgbClr val="D3D3D3">
                      <a:alpha val="0"/>
                    </a:srgbClr>
                  </a:clrTo>
                </a:clrChange>
                <a:duotone>
                  <a:schemeClr val="accent1">
                    <a:shade val="45000"/>
                    <a:satMod val="135000"/>
                  </a:schemeClr>
                  <a:prstClr val="white"/>
                </a:duotone>
              </a:blip>
              <a:srcRect r="1528"/>
              <a:stretch/>
            </p:blipFill>
            <p:spPr>
              <a:xfrm>
                <a:off x="0" y="3886518"/>
                <a:ext cx="12192001" cy="2971482"/>
              </a:xfrm>
              <a:prstGeom prst="rect">
                <a:avLst/>
              </a:prstGeom>
            </p:spPr>
          </p:pic>
        </p:grpSp>
        <p:pic>
          <p:nvPicPr>
            <p:cNvPr id="3" name="Picture 2" descr="Text&#10;&#10;Description automatically generated">
              <a:extLst>
                <a:ext uri="{FF2B5EF4-FFF2-40B4-BE49-F238E27FC236}">
                  <a16:creationId xmlns:a16="http://schemas.microsoft.com/office/drawing/2014/main" id="{22A4F296-2089-8B12-899A-7C508D28D22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76" b="99392" l="637" r="99500">
                          <a14:foregroundMark x1="27957" y1="27372" x2="27957" y2="27372"/>
                          <a14:foregroundMark x1="24181" y1="30170" x2="24181" y2="30170"/>
                          <a14:foregroundMark x1="5960" y1="52433" x2="6483" y2="52433"/>
                          <a14:foregroundMark x1="12375" y1="60584" x2="12693" y2="60584"/>
                          <a14:foregroundMark x1="16151" y1="70438" x2="16151" y2="70438"/>
                          <a14:foregroundMark x1="21429" y1="73723" x2="21429" y2="73723"/>
                          <a14:foregroundMark x1="24591" y1="69343" x2="24591" y2="69343"/>
                          <a14:foregroundMark x1="26729" y1="70438" x2="26729" y2="70438"/>
                          <a14:foregroundMark x1="24295" y1="51338" x2="24295" y2="51338"/>
                          <a14:foregroundMark x1="30687" y1="29562" x2="30687" y2="29562"/>
                          <a14:foregroundMark x1="33235" y1="25304" x2="33235" y2="25304"/>
                          <a14:foregroundMark x1="40878" y1="19221" x2="40878" y2="19221"/>
                          <a14:foregroundMark x1="44631" y1="23601" x2="44631" y2="23601"/>
                          <a14:foregroundMark x1="48089" y1="19221" x2="48089" y2="19221"/>
                          <a14:foregroundMark x1="50955" y1="26399" x2="50955" y2="26399"/>
                          <a14:foregroundMark x1="56142" y1="25304" x2="56142" y2="25304"/>
                          <a14:foregroundMark x1="61738" y1="23114" x2="61738" y2="23114"/>
                          <a14:foregroundMark x1="62034" y1="12165" x2="62034" y2="12165"/>
                          <a14:foregroundMark x1="64081" y1="22506" x2="64081" y2="22506"/>
                          <a14:foregroundMark x1="60510" y1="67762" x2="60510" y2="67762"/>
                          <a14:foregroundMark x1="63967" y1="68248" x2="63967" y2="68248"/>
                          <a14:foregroundMark x1="54823" y1="64964" x2="54823" y2="64964"/>
                          <a14:foregroundMark x1="52366" y1="64964" x2="52366" y2="64964"/>
                          <a14:foregroundMark x1="67539" y1="72628" x2="67539" y2="72628"/>
                          <a14:foregroundMark x1="73544" y1="70438" x2="73544" y2="70438"/>
                          <a14:foregroundMark x1="77912" y1="69343" x2="77912" y2="69343"/>
                          <a14:foregroundMark x1="81074" y1="69343" x2="81074" y2="69343"/>
                          <a14:foregroundMark x1="81074" y1="55231" x2="81074" y2="55231"/>
                          <a14:foregroundMark x1="83508" y1="68248" x2="83508" y2="68248"/>
                          <a14:foregroundMark x1="89627" y1="66667" x2="89627" y2="66667"/>
                          <a14:foregroundMark x1="94313" y1="65572" x2="94313" y2="65572"/>
                          <a14:foregroundMark x1="94813" y1="72628" x2="94813" y2="72628"/>
                          <a14:foregroundMark x1="94813" y1="84063" x2="94813" y2="84063"/>
                          <a14:foregroundMark x1="96656" y1="78102" x2="96656" y2="78102"/>
                          <a14:foregroundMark x1="59509" y1="24696" x2="59509" y2="24696"/>
                          <a14:foregroundMark x1="44950" y1="66058" x2="44950" y2="66058"/>
                          <a14:foregroundMark x1="39559" y1="72019" x2="39559" y2="72019"/>
                          <a14:foregroundMark x1="33439" y1="64477" x2="33439" y2="64477"/>
                          <a14:foregroundMark x1="30687" y1="17640" x2="30687" y2="17640"/>
                          <a14:foregroundMark x1="3935" y1="68856" x2="3935" y2="68856"/>
                          <a14:foregroundMark x1="81187" y1="30657" x2="81187" y2="30657"/>
                          <a14:foregroundMark x1="98385" y1="34550" x2="98385" y2="34550"/>
                          <a14:foregroundMark x1="98885" y1="92701" x2="98885" y2="92701"/>
                          <a14:foregroundMark x1="1706" y1="30900" x2="1706" y2="30900"/>
                          <a14:foregroundMark x1="3025" y1="30900" x2="3025" y2="30900"/>
                          <a14:foregroundMark x1="4709" y1="30900" x2="4709" y2="30900"/>
                          <a14:foregroundMark x1="6142" y1="30414" x2="6142" y2="30414"/>
                          <a14:foregroundMark x1="19859" y1="29927" x2="19859" y2="29927"/>
                          <a14:foregroundMark x1="69495" y1="47445" x2="69495" y2="47445"/>
                          <a14:foregroundMark x1="65605" y1="63139" x2="65605" y2="63139"/>
                          <a14:foregroundMark x1="73226" y1="21898" x2="73226" y2="21898"/>
                          <a14:foregroundMark x1="69404" y1="30900" x2="69404" y2="30900"/>
                          <a14:foregroundMark x1="26934" y1="11071" x2="27207" y2="11071"/>
                          <a14:foregroundMark x1="6847" y1="82482" x2="6847" y2="82482"/>
                          <a14:foregroundMark x1="1092" y1="35158" x2="1092" y2="35158"/>
                          <a14:foregroundMark x1="637" y1="38443" x2="637" y2="38443"/>
                          <a14:foregroundMark x1="637" y1="89538" x2="637" y2="89538"/>
                          <a14:foregroundMark x1="1274" y1="94282" x2="1274" y2="94282"/>
                          <a14:foregroundMark x1="52252" y1="99513" x2="52252" y2="99513"/>
                          <a14:foregroundMark x1="90560" y1="30414" x2="90560" y2="30414"/>
                          <a14:foregroundMark x1="79686" y1="30900" x2="79686" y2="30900"/>
                          <a14:foregroundMark x1="94108" y1="30900" x2="94108" y2="30900"/>
                          <a14:foregroundMark x1="99500" y1="40876" x2="99500" y2="40876"/>
                          <a14:foregroundMark x1="9577" y1="30900" x2="9577" y2="30900"/>
                          <a14:foregroundMark x1="2229" y1="97689" x2="2229" y2="97689"/>
                          <a14:foregroundMark x1="97998" y1="97689" x2="97998" y2="97689"/>
                          <a14:backgroundMark x1="10646" y1="5718" x2="10646" y2="5718"/>
                          <a14:backgroundMark x1="637" y1="96715" x2="637" y2="96715"/>
                          <a14:backgroundMark x1="37648" y1="67397" x2="37648" y2="67397"/>
                          <a14:backgroundMark x1="18426" y1="68248" x2="18699" y2="68735"/>
                          <a14:backgroundMark x1="42948" y1="71168" x2="42948" y2="71168"/>
                          <a14:backgroundMark x1="52957" y1="34672" x2="52957" y2="34672"/>
                          <a14:backgroundMark x1="53298" y1="24818" x2="53298" y2="24818"/>
                          <a14:backgroundMark x1="71884" y1="26156" x2="71884" y2="26156"/>
                          <a14:backgroundMark x1="70291" y1="67883" x2="70291" y2="67883"/>
                          <a14:backgroundMark x1="51456" y1="61192" x2="51456" y2="61192"/>
                        </a14:backgroundRemoval>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03657" y="2017136"/>
              <a:ext cx="8984686" cy="1680092"/>
            </a:xfrm>
            <a:prstGeom prst="rect">
              <a:avLst/>
            </a:prstGeom>
          </p:spPr>
        </p:pic>
      </p:grpSp>
      <p:sp>
        <p:nvSpPr>
          <p:cNvPr id="4" name="Subtitle 18">
            <a:extLst>
              <a:ext uri="{FF2B5EF4-FFF2-40B4-BE49-F238E27FC236}">
                <a16:creationId xmlns:a16="http://schemas.microsoft.com/office/drawing/2014/main" id="{495636FB-6D30-EE04-6AE3-44722C2CB717}"/>
              </a:ext>
            </a:extLst>
          </p:cNvPr>
          <p:cNvSpPr>
            <a:spLocks noGrp="1"/>
          </p:cNvSpPr>
          <p:nvPr>
            <p:ph type="subTitle" idx="4294967295"/>
          </p:nvPr>
        </p:nvSpPr>
        <p:spPr>
          <a:xfrm>
            <a:off x="2150266" y="3892799"/>
            <a:ext cx="7891463" cy="1069975"/>
          </a:xfrm>
          <a:noFill/>
        </p:spPr>
        <p:txBody>
          <a:bodyPr>
            <a:normAutofit/>
          </a:bodyPr>
          <a:lstStyle/>
          <a:p>
            <a:pPr marL="0" indent="0" algn="ctr">
              <a:spcBef>
                <a:spcPts val="0"/>
              </a:spcBef>
              <a:spcAft>
                <a:spcPts val="0"/>
              </a:spcAft>
              <a:buNone/>
            </a:pPr>
            <a:r>
              <a:rPr lang="en-US" sz="4000" b="1">
                <a:solidFill>
                  <a:srgbClr val="776876"/>
                </a:solidFill>
                <a:latin typeface="+mj-lt"/>
              </a:rPr>
              <a:t>Questions or Comments?</a:t>
            </a:r>
            <a:endParaRPr lang="en-US" sz="4000" b="1" dirty="0">
              <a:solidFill>
                <a:srgbClr val="776876"/>
              </a:solidFill>
              <a:latin typeface="+mj-lt"/>
            </a:endParaRPr>
          </a:p>
        </p:txBody>
      </p:sp>
      <p:sp>
        <p:nvSpPr>
          <p:cNvPr id="10" name="Slide Number Placeholder 10">
            <a:extLst>
              <a:ext uri="{FF2B5EF4-FFF2-40B4-BE49-F238E27FC236}">
                <a16:creationId xmlns:a16="http://schemas.microsoft.com/office/drawing/2014/main" id="{5994CA4E-857B-ED57-D154-05A3DD4CB65F}"/>
              </a:ext>
            </a:extLst>
          </p:cNvPr>
          <p:cNvSpPr>
            <a:spLocks noGrp="1"/>
          </p:cNvSpPr>
          <p:nvPr>
            <p:ph type="sldNum" sz="quarter" idx="12"/>
          </p:nvPr>
        </p:nvSpPr>
        <p:spPr>
          <a:xfrm>
            <a:off x="11311128" y="6272784"/>
            <a:ext cx="64008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400" b="1"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74085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94B8B0-C0E9-1612-031B-478161A93E4C}"/>
              </a:ext>
            </a:extLst>
          </p:cNvPr>
          <p:cNvSpPr>
            <a:spLocks noGrp="1"/>
          </p:cNvSpPr>
          <p:nvPr>
            <p:ph type="title"/>
          </p:nvPr>
        </p:nvSpPr>
        <p:spPr>
          <a:xfrm>
            <a:off x="1339794" y="1691640"/>
            <a:ext cx="4965339" cy="666549"/>
          </a:xfrm>
        </p:spPr>
        <p:txBody>
          <a:bodyPr/>
          <a:lstStyle/>
          <a:p>
            <a:pPr algn="ctr"/>
            <a:r>
              <a:rPr lang="en-US" dirty="0">
                <a:solidFill>
                  <a:srgbClr val="2A5192"/>
                </a:solidFill>
                <a:hlinkClick r:id="rId2">
                  <a:extLst>
                    <a:ext uri="{A12FA001-AC4F-418D-AE19-62706E023703}">
                      <ahyp:hlinkClr xmlns:ahyp="http://schemas.microsoft.com/office/drawing/2018/hyperlinkcolor" val="tx"/>
                    </a:ext>
                  </a:extLst>
                </a:hlinkClick>
              </a:rPr>
              <a:t>https://ukfcs.net/TCP-2</a:t>
            </a:r>
            <a:r>
              <a:rPr lang="en-US" dirty="0">
                <a:solidFill>
                  <a:srgbClr val="2A5192"/>
                </a:solidFill>
              </a:rPr>
              <a:t> </a:t>
            </a:r>
          </a:p>
        </p:txBody>
      </p:sp>
      <p:sp>
        <p:nvSpPr>
          <p:cNvPr id="4" name="Slide Number Placeholder 3">
            <a:extLst>
              <a:ext uri="{FF2B5EF4-FFF2-40B4-BE49-F238E27FC236}">
                <a16:creationId xmlns:a16="http://schemas.microsoft.com/office/drawing/2014/main" id="{C2AF85C7-BE01-E728-111C-C6AC2B7E76DC}"/>
              </a:ext>
            </a:extLst>
          </p:cNvPr>
          <p:cNvSpPr>
            <a:spLocks noGrp="1"/>
          </p:cNvSpPr>
          <p:nvPr>
            <p:ph type="sldNum" sz="quarter" idx="12"/>
          </p:nvPr>
        </p:nvSpPr>
        <p:spPr>
          <a:xfrm>
            <a:off x="11299839" y="6272784"/>
            <a:ext cx="640080" cy="365125"/>
          </a:xfrm>
        </p:spPr>
        <p:txBody>
          <a:bodyPr/>
          <a:lstStyle/>
          <a:p>
            <a:fld id="{1DE7BCC8-2F6B-422E-A5E6-27A90A73B931}" type="slidenum">
              <a:rPr lang="en-US" smtClean="0"/>
              <a:t>18</a:t>
            </a:fld>
            <a:endParaRPr lang="en-US" dirty="0"/>
          </a:p>
        </p:txBody>
      </p:sp>
      <p:sp>
        <p:nvSpPr>
          <p:cNvPr id="13" name="Title 1">
            <a:extLst>
              <a:ext uri="{FF2B5EF4-FFF2-40B4-BE49-F238E27FC236}">
                <a16:creationId xmlns:a16="http://schemas.microsoft.com/office/drawing/2014/main" id="{4CC88D40-3FC3-1042-5E1C-1FCCF440AF61}"/>
              </a:ext>
            </a:extLst>
          </p:cNvPr>
          <p:cNvSpPr txBox="1">
            <a:spLocks/>
          </p:cNvSpPr>
          <p:nvPr/>
        </p:nvSpPr>
        <p:spPr>
          <a:xfrm>
            <a:off x="633636" y="470777"/>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000" dirty="0"/>
              <a:t>We value your feedback!</a:t>
            </a:r>
          </a:p>
        </p:txBody>
      </p:sp>
      <p:pic>
        <p:nvPicPr>
          <p:cNvPr id="1026" name="x_imageSelected2">
            <a:extLst>
              <a:ext uri="{FF2B5EF4-FFF2-40B4-BE49-F238E27FC236}">
                <a16:creationId xmlns:a16="http://schemas.microsoft.com/office/drawing/2014/main" id="{CF876FB4-1775-CB70-FAC7-1482B619EC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101" y="2358189"/>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757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DCCB03-13B6-4353-BC60-776AAD9818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3">
            <a:extLst>
              <a:ext uri="{FF2B5EF4-FFF2-40B4-BE49-F238E27FC236}">
                <a16:creationId xmlns:a16="http://schemas.microsoft.com/office/drawing/2014/main" id="{485E4E0B-9388-436E-BDCD-7184D7837CFE}"/>
              </a:ext>
            </a:extLst>
          </p:cNvPr>
          <p:cNvSpPr txBox="1">
            <a:spLocks/>
          </p:cNvSpPr>
          <p:nvPr/>
        </p:nvSpPr>
        <p:spPr>
          <a:xfrm>
            <a:off x="11311128" y="6272784"/>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400" b="1"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41BA41D7-D882-495E-E7A7-2012A152F4D1}"/>
              </a:ext>
            </a:extLst>
          </p:cNvPr>
          <p:cNvSpPr txBox="1"/>
          <p:nvPr/>
        </p:nvSpPr>
        <p:spPr>
          <a:xfrm>
            <a:off x="345143" y="1353710"/>
            <a:ext cx="6311122"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Nichole Huff, PhD, Extension Specialist for Family Finance and Resource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4A6"/>
                </a:solidFill>
                <a:effectLst/>
                <a:uLnTx/>
                <a:uFillTx/>
                <a:latin typeface="Avenir Next" panose="020B0503020202020204" pitchFamily="34" charset="0"/>
                <a:ea typeface="+mn-ea"/>
                <a:cs typeface="+mn-cs"/>
                <a:hlinkClick r:id="rId3">
                  <a:extLst>
                    <a:ext uri="{A12FA001-AC4F-418D-AE19-62706E023703}">
                      <ahyp:hlinkClr xmlns:ahyp="http://schemas.microsoft.com/office/drawing/2018/hyperlinkcolor" val="tx"/>
                    </a:ext>
                  </a:extLst>
                </a:hlinkClick>
              </a:rPr>
              <a:t>nichole.huff@uky.edu</a:t>
            </a:r>
            <a:r>
              <a:rPr kumimoji="0" lang="en-US" sz="1200" b="0" i="0" u="none" strike="noStrike" kern="1200" cap="none" spc="0" normalizeH="0" baseline="0" noProof="0" dirty="0">
                <a:ln>
                  <a:noFill/>
                </a:ln>
                <a:solidFill>
                  <a:srgbClr val="0054A6"/>
                </a:solidFill>
                <a:effectLst/>
                <a:uLnTx/>
                <a:uFillTx/>
                <a:latin typeface="Avenir Next" panose="020B0503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With contributing efforts provided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Tiyani Rodrigo and Miranda Bejda</a:t>
            </a:r>
          </a:p>
        </p:txBody>
      </p:sp>
      <p:pic>
        <p:nvPicPr>
          <p:cNvPr id="8" name="Picture 7" descr="A close up of a sign&#10;&#10;Description automatically generated">
            <a:extLst>
              <a:ext uri="{FF2B5EF4-FFF2-40B4-BE49-F238E27FC236}">
                <a16:creationId xmlns:a16="http://schemas.microsoft.com/office/drawing/2014/main" id="{25C38FCC-2BF1-9DAC-EA67-B8A77379FB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5143" y="5121818"/>
            <a:ext cx="3958737" cy="1150966"/>
          </a:xfrm>
          <a:prstGeom prst="rect">
            <a:avLst/>
          </a:prstGeom>
        </p:spPr>
      </p:pic>
      <p:sp>
        <p:nvSpPr>
          <p:cNvPr id="10" name="TextBox 9">
            <a:extLst>
              <a:ext uri="{FF2B5EF4-FFF2-40B4-BE49-F238E27FC236}">
                <a16:creationId xmlns:a16="http://schemas.microsoft.com/office/drawing/2014/main" id="{C507A51A-CEE1-CD0F-3B80-9414126D2B04}"/>
              </a:ext>
            </a:extLst>
          </p:cNvPr>
          <p:cNvSpPr txBox="1"/>
          <p:nvPr/>
        </p:nvSpPr>
        <p:spPr>
          <a:xfrm>
            <a:off x="345143" y="3679129"/>
            <a:ext cx="5967963"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Copyright © 2023 for materials developed by University of Kentucky Cooperative Extension. This publication may be reproduced in portions or its entirety for educational or nonprofit purposes only. Permitted users shall give credit to the author(s) and include this copyright notice.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Educational programs of Kentucky Cooperative Extension serve all people regardless of economic or social status and will not discriminate on the basis of race, color, ethnic origin, national origin, creed, religion, political belief, sex, sexual orientation, gender identity, gender expression, pregnancy, marital status, genetic information, age, veteran status, or physical or mental disability. </a:t>
            </a:r>
          </a:p>
        </p:txBody>
      </p:sp>
    </p:spTree>
    <p:extLst>
      <p:ext uri="{BB962C8B-B14F-4D97-AF65-F5344CB8AC3E}">
        <p14:creationId xmlns:p14="http://schemas.microsoft.com/office/powerpoint/2010/main" val="276586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45A3-26D4-4C95-96A1-9A389C3676B8}"/>
              </a:ext>
            </a:extLst>
          </p:cNvPr>
          <p:cNvSpPr>
            <a:spLocks noGrp="1"/>
          </p:cNvSpPr>
          <p:nvPr>
            <p:ph type="title"/>
          </p:nvPr>
        </p:nvSpPr>
        <p:spPr>
          <a:xfrm>
            <a:off x="398516" y="295275"/>
            <a:ext cx="11552692" cy="1609344"/>
          </a:xfrm>
        </p:spPr>
        <p:txBody>
          <a:bodyPr/>
          <a:lstStyle/>
          <a:p>
            <a:pPr algn="ctr"/>
            <a:r>
              <a:rPr lang="en-US" dirty="0"/>
              <a:t>Session Objectives</a:t>
            </a:r>
          </a:p>
        </p:txBody>
      </p:sp>
      <p:sp>
        <p:nvSpPr>
          <p:cNvPr id="11" name="Slide Number Placeholder 10">
            <a:extLst>
              <a:ext uri="{FF2B5EF4-FFF2-40B4-BE49-F238E27FC236}">
                <a16:creationId xmlns:a16="http://schemas.microsoft.com/office/drawing/2014/main" id="{831752A0-A672-4CD2-9859-29E932F1E6E7}"/>
              </a:ext>
            </a:extLst>
          </p:cNvPr>
          <p:cNvSpPr>
            <a:spLocks noGrp="1"/>
          </p:cNvSpPr>
          <p:nvPr>
            <p:ph type="sldNum" sz="quarter" idx="12"/>
          </p:nvPr>
        </p:nvSpPr>
        <p:spPr/>
        <p:txBody>
          <a:bodyPr/>
          <a:lstStyle/>
          <a:p>
            <a:fld id="{1DE7BCC8-2F6B-422E-A5E6-27A90A73B931}" type="slidenum">
              <a:rPr lang="en-US" smtClean="0"/>
              <a:t>2</a:t>
            </a:fld>
            <a:endParaRPr lang="en-US" dirty="0"/>
          </a:p>
        </p:txBody>
      </p:sp>
      <p:graphicFrame>
        <p:nvGraphicFramePr>
          <p:cNvPr id="8" name="Diagram 7">
            <a:extLst>
              <a:ext uri="{FF2B5EF4-FFF2-40B4-BE49-F238E27FC236}">
                <a16:creationId xmlns:a16="http://schemas.microsoft.com/office/drawing/2014/main" id="{723A35AE-7618-4A5D-A153-E772A665BB87}"/>
              </a:ext>
            </a:extLst>
          </p:cNvPr>
          <p:cNvGraphicFramePr/>
          <p:nvPr>
            <p:extLst>
              <p:ext uri="{D42A27DB-BD31-4B8C-83A1-F6EECF244321}">
                <p14:modId xmlns:p14="http://schemas.microsoft.com/office/powerpoint/2010/main" val="2914812304"/>
              </p:ext>
            </p:extLst>
          </p:nvPr>
        </p:nvGraphicFramePr>
        <p:xfrm>
          <a:off x="1491300" y="1904619"/>
          <a:ext cx="9209399" cy="4245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737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A2C0BD-A148-4C02-8DA4-8E5D1B5D3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41BB2134-A1FD-4B58-936A-E52B8E226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A9B9E4-D9DB-4771-B1F7-F1FB6D4F3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F51DB5-1255-4E87-AFA8-1EE6336FE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C6940E9-7FD2-446C-8B8B-B116BC572E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0" name="Oval 19">
              <a:extLst>
                <a:ext uri="{FF2B5EF4-FFF2-40B4-BE49-F238E27FC236}">
                  <a16:creationId xmlns:a16="http://schemas.microsoft.com/office/drawing/2014/main" id="{C0FDBC9D-CBD7-4E46-8197-B640CE53E5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98029D31-6838-433A-B747-FE260E222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1E852F98-FF1A-07F4-5AF4-BBA066F83276}"/>
              </a:ext>
            </a:extLst>
          </p:cNvPr>
          <p:cNvSpPr>
            <a:spLocks noGrp="1"/>
          </p:cNvSpPr>
          <p:nvPr>
            <p:ph type="ctrTitle"/>
          </p:nvPr>
        </p:nvSpPr>
        <p:spPr>
          <a:xfrm>
            <a:off x="3606386" y="1432223"/>
            <a:ext cx="7412133" cy="3035808"/>
          </a:xfrm>
        </p:spPr>
        <p:txBody>
          <a:bodyPr>
            <a:normAutofit/>
          </a:bodyPr>
          <a:lstStyle/>
          <a:p>
            <a:pPr algn="ctr"/>
            <a:r>
              <a:rPr lang="en-US" sz="5400" i="1" dirty="0"/>
              <a:t>“But that’s not fair!”</a:t>
            </a:r>
          </a:p>
        </p:txBody>
      </p:sp>
      <p:sp useBgFill="1">
        <p:nvSpPr>
          <p:cNvPr id="23" name="Rectangle 22">
            <a:extLst>
              <a:ext uri="{FF2B5EF4-FFF2-40B4-BE49-F238E27FC236}">
                <a16:creationId xmlns:a16="http://schemas.microsoft.com/office/drawing/2014/main" id="{432C9ED0-E330-4ABA-ABF4-1627700A2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823" y="1481328"/>
            <a:ext cx="2697414"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Comment Heart Break with solid fill">
            <a:extLst>
              <a:ext uri="{FF2B5EF4-FFF2-40B4-BE49-F238E27FC236}">
                <a16:creationId xmlns:a16="http://schemas.microsoft.com/office/drawing/2014/main" id="{F25FC40C-10D5-D68C-4828-CFB5EF7999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51703" y="1955270"/>
            <a:ext cx="2113653" cy="2113653"/>
          </a:xfrm>
          <a:prstGeom prst="rect">
            <a:avLst/>
          </a:prstGeom>
        </p:spPr>
      </p:pic>
      <p:sp>
        <p:nvSpPr>
          <p:cNvPr id="6" name="Slide Number Placeholder 5">
            <a:extLst>
              <a:ext uri="{FF2B5EF4-FFF2-40B4-BE49-F238E27FC236}">
                <a16:creationId xmlns:a16="http://schemas.microsoft.com/office/drawing/2014/main" id="{3BBAD9C3-435D-E690-33A5-9DC58FF02840}"/>
              </a:ext>
            </a:extLst>
          </p:cNvPr>
          <p:cNvSpPr>
            <a:spLocks noGrp="1"/>
          </p:cNvSpPr>
          <p:nvPr>
            <p:ph type="sldNum" sz="quarter" idx="12"/>
          </p:nvPr>
        </p:nvSpPr>
        <p:spPr>
          <a:xfrm>
            <a:off x="9592733" y="4289334"/>
            <a:ext cx="1193868" cy="640080"/>
          </a:xfrm>
        </p:spPr>
        <p:txBody>
          <a:bodyPr>
            <a:normAutofit/>
          </a:bodyPr>
          <a:lstStyle/>
          <a:p>
            <a:pPr>
              <a:spcAft>
                <a:spcPts val="600"/>
              </a:spcAft>
            </a:pPr>
            <a:fld id="{1DE7BCC8-2F6B-422E-A5E6-27A90A73B931}" type="slidenum">
              <a:rPr lang="en-US" smtClean="0"/>
              <a:pPr>
                <a:spcAft>
                  <a:spcPts val="600"/>
                </a:spcAft>
              </a:pPr>
              <a:t>3</a:t>
            </a:fld>
            <a:endParaRPr lang="en-US"/>
          </a:p>
        </p:txBody>
      </p:sp>
    </p:spTree>
    <p:extLst>
      <p:ext uri="{BB962C8B-B14F-4D97-AF65-F5344CB8AC3E}">
        <p14:creationId xmlns:p14="http://schemas.microsoft.com/office/powerpoint/2010/main" val="137052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19136A-D88A-43F6-8F13-0788481BC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93B3A35-F1C7-4FDA-ADE3-AB8E9BF7301F}"/>
              </a:ext>
            </a:extLst>
          </p:cNvPr>
          <p:cNvSpPr txBox="1">
            <a:spLocks/>
          </p:cNvSpPr>
          <p:nvPr/>
        </p:nvSpPr>
        <p:spPr>
          <a:xfrm>
            <a:off x="5056697" y="279326"/>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Selecting an Executor</a:t>
            </a:r>
          </a:p>
        </p:txBody>
      </p:sp>
      <p:sp>
        <p:nvSpPr>
          <p:cNvPr id="3" name="Content Placeholder 2">
            <a:extLst>
              <a:ext uri="{FF2B5EF4-FFF2-40B4-BE49-F238E27FC236}">
                <a16:creationId xmlns:a16="http://schemas.microsoft.com/office/drawing/2014/main" id="{E4B586E6-4856-4C99-B4B6-E032893BEC4A}"/>
              </a:ext>
            </a:extLst>
          </p:cNvPr>
          <p:cNvSpPr>
            <a:spLocks noGrp="1"/>
          </p:cNvSpPr>
          <p:nvPr>
            <p:ph idx="1"/>
          </p:nvPr>
        </p:nvSpPr>
        <p:spPr>
          <a:xfrm>
            <a:off x="5220932" y="1959426"/>
            <a:ext cx="6730276" cy="4827720"/>
          </a:xfrm>
        </p:spPr>
        <p:txBody>
          <a:bodyPr vert="horz" lIns="91440" tIns="45720" rIns="91440" bIns="45720" rtlCol="0">
            <a:normAutofit/>
          </a:bodyPr>
          <a:lstStyle/>
          <a:p>
            <a:pPr>
              <a:lnSpc>
                <a:spcPct val="100000"/>
              </a:lnSpc>
              <a:spcBef>
                <a:spcPts val="0"/>
              </a:spcBef>
            </a:pPr>
            <a:r>
              <a:rPr lang="en-US" sz="2800" b="1" dirty="0"/>
              <a:t>Executors</a:t>
            </a:r>
            <a:r>
              <a:rPr lang="en-US" sz="2800" dirty="0"/>
              <a:t> implement estate plans</a:t>
            </a:r>
            <a:br>
              <a:rPr lang="en-US" dirty="0"/>
            </a:br>
            <a:endParaRPr lang="en-US" dirty="0"/>
          </a:p>
          <a:p>
            <a:pPr>
              <a:lnSpc>
                <a:spcPct val="100000"/>
              </a:lnSpc>
              <a:spcBef>
                <a:spcPts val="0"/>
              </a:spcBef>
            </a:pPr>
            <a:r>
              <a:rPr lang="en-US" sz="2800" dirty="0"/>
              <a:t>Executors hold considerable </a:t>
            </a:r>
            <a:r>
              <a:rPr lang="en-US" sz="2800" b="1" dirty="0"/>
              <a:t>power</a:t>
            </a:r>
            <a:br>
              <a:rPr lang="en-US" dirty="0"/>
            </a:br>
            <a:endParaRPr lang="en-US" dirty="0"/>
          </a:p>
          <a:p>
            <a:pPr>
              <a:lnSpc>
                <a:spcPct val="100000"/>
              </a:lnSpc>
              <a:spcBef>
                <a:spcPts val="0"/>
              </a:spcBef>
            </a:pPr>
            <a:r>
              <a:rPr lang="en-US" sz="2800" dirty="0"/>
              <a:t>Must be at least 18 years old</a:t>
            </a:r>
            <a:br>
              <a:rPr lang="en-US" dirty="0"/>
            </a:br>
            <a:endParaRPr lang="en-US" dirty="0"/>
          </a:p>
          <a:p>
            <a:pPr>
              <a:lnSpc>
                <a:spcPct val="100000"/>
              </a:lnSpc>
              <a:spcBef>
                <a:spcPts val="0"/>
              </a:spcBef>
            </a:pPr>
            <a:r>
              <a:rPr lang="en-US" sz="2800" dirty="0"/>
              <a:t>Usually, a surviving spouse</a:t>
            </a:r>
          </a:p>
          <a:p>
            <a:pPr lvl="1">
              <a:lnSpc>
                <a:spcPct val="100000"/>
              </a:lnSpc>
              <a:spcBef>
                <a:spcPts val="0"/>
              </a:spcBef>
              <a:spcAft>
                <a:spcPts val="0"/>
              </a:spcAft>
              <a:buFont typeface="Courier New" panose="02070309020205020404" pitchFamily="49" charset="0"/>
              <a:buChar char="­"/>
            </a:pPr>
            <a:r>
              <a:rPr lang="en-US" sz="2400" b="1" dirty="0"/>
              <a:t>Trusted</a:t>
            </a:r>
            <a:r>
              <a:rPr lang="en-US" sz="2400" dirty="0"/>
              <a:t> adult child</a:t>
            </a:r>
          </a:p>
          <a:p>
            <a:pPr lvl="1">
              <a:lnSpc>
                <a:spcPct val="100000"/>
              </a:lnSpc>
              <a:spcBef>
                <a:spcPts val="0"/>
              </a:spcBef>
              <a:spcAft>
                <a:spcPts val="0"/>
              </a:spcAft>
              <a:buFont typeface="Courier New" panose="02070309020205020404" pitchFamily="49" charset="0"/>
              <a:buChar char="­"/>
            </a:pPr>
            <a:r>
              <a:rPr lang="en-US" sz="2400" b="1" dirty="0"/>
              <a:t>Trusted</a:t>
            </a:r>
            <a:r>
              <a:rPr lang="en-US" sz="2400" dirty="0"/>
              <a:t> family member</a:t>
            </a:r>
          </a:p>
          <a:p>
            <a:pPr lvl="1">
              <a:lnSpc>
                <a:spcPct val="100000"/>
              </a:lnSpc>
              <a:spcBef>
                <a:spcPts val="0"/>
              </a:spcBef>
              <a:spcAft>
                <a:spcPts val="0"/>
              </a:spcAft>
              <a:buFont typeface="Courier New" panose="02070309020205020404" pitchFamily="49" charset="0"/>
              <a:buChar char="­"/>
            </a:pPr>
            <a:r>
              <a:rPr lang="en-US" sz="2400" b="1" dirty="0"/>
              <a:t>Trusted</a:t>
            </a:r>
            <a:r>
              <a:rPr lang="en-US" sz="2400" dirty="0"/>
              <a:t> friend</a:t>
            </a:r>
          </a:p>
          <a:p>
            <a:pPr lvl="1">
              <a:lnSpc>
                <a:spcPct val="100000"/>
              </a:lnSpc>
              <a:spcBef>
                <a:spcPts val="0"/>
              </a:spcBef>
              <a:spcAft>
                <a:spcPts val="0"/>
              </a:spcAft>
            </a:pPr>
            <a:endParaRPr lang="en-US" sz="2600" dirty="0"/>
          </a:p>
        </p:txBody>
      </p:sp>
      <p:grpSp>
        <p:nvGrpSpPr>
          <p:cNvPr id="14" name="Group 13">
            <a:extLst>
              <a:ext uri="{FF2B5EF4-FFF2-40B4-BE49-F238E27FC236}">
                <a16:creationId xmlns:a16="http://schemas.microsoft.com/office/drawing/2014/main" id="{BE36AC96-F40E-47D6-9026-9E1399C76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AE46513B-357D-43ED-9C08-38E7BE22A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F7E6C0C8-4BA7-4425-BE47-C7DE9E230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a:extLst>
              <a:ext uri="{FF2B5EF4-FFF2-40B4-BE49-F238E27FC236}">
                <a16:creationId xmlns:a16="http://schemas.microsoft.com/office/drawing/2014/main" id="{84C4D7F8-7698-40E1-B74B-E0F246DD1C8F}"/>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4</a:t>
            </a:fld>
            <a:endParaRPr lang="en-US"/>
          </a:p>
        </p:txBody>
      </p:sp>
      <p:pic>
        <p:nvPicPr>
          <p:cNvPr id="4" name="Graphic 3" descr="Gavel outline">
            <a:extLst>
              <a:ext uri="{FF2B5EF4-FFF2-40B4-BE49-F238E27FC236}">
                <a16:creationId xmlns:a16="http://schemas.microsoft.com/office/drawing/2014/main" id="{1CA8DFA9-4CF7-BE79-BBEB-FF0618943C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2797" y="1888670"/>
            <a:ext cx="2834640" cy="2834640"/>
          </a:xfrm>
          <a:prstGeom prst="rect">
            <a:avLst/>
          </a:prstGeom>
        </p:spPr>
      </p:pic>
    </p:spTree>
    <p:extLst>
      <p:ext uri="{BB962C8B-B14F-4D97-AF65-F5344CB8AC3E}">
        <p14:creationId xmlns:p14="http://schemas.microsoft.com/office/powerpoint/2010/main" val="1858596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DCCB03-13B6-4353-BC60-776AAD981830}"/>
              </a:ext>
            </a:extLst>
          </p:cNvPr>
          <p:cNvSpPr>
            <a:spLocks noGrp="1"/>
          </p:cNvSpPr>
          <p:nvPr>
            <p:ph type="sldNum" sz="quarter" idx="12"/>
          </p:nvPr>
        </p:nvSpPr>
        <p:spPr/>
        <p:txBody>
          <a:bodyPr/>
          <a:lstStyle/>
          <a:p>
            <a:fld id="{1DE7BCC8-2F6B-422E-A5E6-27A90A73B931}" type="slidenum">
              <a:rPr lang="en-US" smtClean="0"/>
              <a:t>5</a:t>
            </a:fld>
            <a:endParaRPr lang="en-US"/>
          </a:p>
        </p:txBody>
      </p:sp>
      <p:graphicFrame>
        <p:nvGraphicFramePr>
          <p:cNvPr id="5" name="Diagram 4">
            <a:extLst>
              <a:ext uri="{FF2B5EF4-FFF2-40B4-BE49-F238E27FC236}">
                <a16:creationId xmlns:a16="http://schemas.microsoft.com/office/drawing/2014/main" id="{75069719-6C39-4A6F-B66B-125C8E2B0804}"/>
              </a:ext>
            </a:extLst>
          </p:cNvPr>
          <p:cNvGraphicFramePr/>
          <p:nvPr>
            <p:extLst>
              <p:ext uri="{D42A27DB-BD31-4B8C-83A1-F6EECF244321}">
                <p14:modId xmlns:p14="http://schemas.microsoft.com/office/powerpoint/2010/main" val="1071456653"/>
              </p:ext>
            </p:extLst>
          </p:nvPr>
        </p:nvGraphicFramePr>
        <p:xfrm>
          <a:off x="1769745" y="913427"/>
          <a:ext cx="8652510" cy="5031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2DED4C9A-E3FC-4003-BA85-F48485625BB5}"/>
              </a:ext>
            </a:extLst>
          </p:cNvPr>
          <p:cNvSpPr txBox="1">
            <a:spLocks/>
          </p:cNvSpPr>
          <p:nvPr/>
        </p:nvSpPr>
        <p:spPr>
          <a:xfrm>
            <a:off x="398516" y="295275"/>
            <a:ext cx="11552692"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dirty="0"/>
              <a:t>Determining Fairness</a:t>
            </a:r>
          </a:p>
        </p:txBody>
      </p:sp>
    </p:spTree>
    <p:extLst>
      <p:ext uri="{BB962C8B-B14F-4D97-AF65-F5344CB8AC3E}">
        <p14:creationId xmlns:p14="http://schemas.microsoft.com/office/powerpoint/2010/main" val="27459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19136A-D88A-43F6-8F13-0788481BC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93B3A35-F1C7-4FDA-ADE3-AB8E9BF7301F}"/>
              </a:ext>
            </a:extLst>
          </p:cNvPr>
          <p:cNvSpPr txBox="1">
            <a:spLocks/>
          </p:cNvSpPr>
          <p:nvPr/>
        </p:nvSpPr>
        <p:spPr>
          <a:xfrm>
            <a:off x="4900048" y="361809"/>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What is Fair? </a:t>
            </a:r>
          </a:p>
          <a:p>
            <a:pPr algn="ctr">
              <a:spcAft>
                <a:spcPts val="600"/>
              </a:spcAft>
            </a:pPr>
            <a:r>
              <a:rPr lang="en-US" sz="4000" b="0" dirty="0"/>
              <a:t>Activity</a:t>
            </a:r>
            <a:endParaRPr lang="en-US" sz="4400" b="0" dirty="0"/>
          </a:p>
        </p:txBody>
      </p:sp>
      <p:pic>
        <p:nvPicPr>
          <p:cNvPr id="5" name="Graphic 4" descr="Thumbs up sign with solid fill">
            <a:extLst>
              <a:ext uri="{FF2B5EF4-FFF2-40B4-BE49-F238E27FC236}">
                <a16:creationId xmlns:a16="http://schemas.microsoft.com/office/drawing/2014/main" id="{31A6D94F-E1E9-441A-9D83-7148C2B3A8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91201" y="900659"/>
            <a:ext cx="2286000" cy="2286000"/>
          </a:xfrm>
          <a:prstGeom prst="rect">
            <a:avLst/>
          </a:prstGeom>
        </p:spPr>
      </p:pic>
      <p:sp>
        <p:nvSpPr>
          <p:cNvPr id="3" name="Content Placeholder 2">
            <a:extLst>
              <a:ext uri="{FF2B5EF4-FFF2-40B4-BE49-F238E27FC236}">
                <a16:creationId xmlns:a16="http://schemas.microsoft.com/office/drawing/2014/main" id="{E4B586E6-4856-4C99-B4B6-E032893BEC4A}"/>
              </a:ext>
            </a:extLst>
          </p:cNvPr>
          <p:cNvSpPr>
            <a:spLocks noGrp="1"/>
          </p:cNvSpPr>
          <p:nvPr>
            <p:ph idx="1"/>
          </p:nvPr>
        </p:nvSpPr>
        <p:spPr>
          <a:xfrm>
            <a:off x="4900048" y="2332961"/>
            <a:ext cx="6730276" cy="4965512"/>
          </a:xfrm>
        </p:spPr>
        <p:txBody>
          <a:bodyPr vert="horz" lIns="91440" tIns="45720" rIns="91440" bIns="45720" rtlCol="0">
            <a:normAutofit/>
          </a:bodyPr>
          <a:lstStyle/>
          <a:p>
            <a:r>
              <a:rPr lang="en-US" sz="3200" dirty="0"/>
              <a:t>Indicate whether you </a:t>
            </a:r>
            <a:r>
              <a:rPr lang="en-US" sz="3200" b="1" dirty="0"/>
              <a:t>agree</a:t>
            </a:r>
            <a:r>
              <a:rPr lang="en-US" sz="3200" dirty="0"/>
              <a:t> or </a:t>
            </a:r>
            <a:r>
              <a:rPr lang="en-US" sz="3200" b="1" dirty="0"/>
              <a:t>disagree</a:t>
            </a:r>
            <a:r>
              <a:rPr lang="en-US" sz="3200" dirty="0"/>
              <a:t> with the statements on the following slides</a:t>
            </a:r>
            <a:br>
              <a:rPr lang="en-US" sz="3200" dirty="0"/>
            </a:br>
            <a:endParaRPr lang="en-US" sz="3200" dirty="0"/>
          </a:p>
          <a:p>
            <a:pPr lvl="1">
              <a:buFont typeface="Courier New" panose="02070309020205020404" pitchFamily="49" charset="0"/>
              <a:buChar char="­"/>
            </a:pPr>
            <a:r>
              <a:rPr lang="en-US" sz="2600" dirty="0"/>
              <a:t>There is </a:t>
            </a:r>
            <a:r>
              <a:rPr lang="en-US" sz="2600" b="1" dirty="0"/>
              <a:t>no</a:t>
            </a:r>
            <a:r>
              <a:rPr lang="en-US" sz="2600" dirty="0"/>
              <a:t> correct answer!</a:t>
            </a:r>
          </a:p>
        </p:txBody>
      </p:sp>
      <p:grpSp>
        <p:nvGrpSpPr>
          <p:cNvPr id="14" name="Group 13">
            <a:extLst>
              <a:ext uri="{FF2B5EF4-FFF2-40B4-BE49-F238E27FC236}">
                <a16:creationId xmlns:a16="http://schemas.microsoft.com/office/drawing/2014/main" id="{BE36AC96-F40E-47D6-9026-9E1399C76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AE46513B-357D-43ED-9C08-38E7BE22A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F7E6C0C8-4BA7-4425-BE47-C7DE9E230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a:extLst>
              <a:ext uri="{FF2B5EF4-FFF2-40B4-BE49-F238E27FC236}">
                <a16:creationId xmlns:a16="http://schemas.microsoft.com/office/drawing/2014/main" id="{84C4D7F8-7698-40E1-B74B-E0F246DD1C8F}"/>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6</a:t>
            </a:fld>
            <a:endParaRPr lang="en-US"/>
          </a:p>
        </p:txBody>
      </p:sp>
      <p:pic>
        <p:nvPicPr>
          <p:cNvPr id="4" name="Graphic 3" descr="Thumbs Down with solid fill">
            <a:extLst>
              <a:ext uri="{FF2B5EF4-FFF2-40B4-BE49-F238E27FC236}">
                <a16:creationId xmlns:a16="http://schemas.microsoft.com/office/drawing/2014/main" id="{427DF3AC-D9C7-EEED-F503-D3C5378DB9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91200" y="3253050"/>
            <a:ext cx="2286000" cy="2286000"/>
          </a:xfrm>
          <a:prstGeom prst="rect">
            <a:avLst/>
          </a:prstGeom>
        </p:spPr>
      </p:pic>
    </p:spTree>
    <p:extLst>
      <p:ext uri="{BB962C8B-B14F-4D97-AF65-F5344CB8AC3E}">
        <p14:creationId xmlns:p14="http://schemas.microsoft.com/office/powerpoint/2010/main" val="2996239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BA6964-249A-42B6-A349-426A774A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CC64794-3AFD-4E76-9EA2-B01F7CE549AB}"/>
              </a:ext>
            </a:extLst>
          </p:cNvPr>
          <p:cNvSpPr txBox="1">
            <a:spLocks/>
          </p:cNvSpPr>
          <p:nvPr/>
        </p:nvSpPr>
        <p:spPr>
          <a:xfrm>
            <a:off x="378304" y="941831"/>
            <a:ext cx="6743844" cy="591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3600" b="0" dirty="0">
                <a:latin typeface="+mn-lt"/>
              </a:rPr>
              <a:t>Distribution is “fair” when everyone receives the same </a:t>
            </a:r>
            <a:r>
              <a:rPr lang="en-US" sz="3600" dirty="0">
                <a:latin typeface="+mn-lt"/>
              </a:rPr>
              <a:t>number of items</a:t>
            </a:r>
            <a:r>
              <a:rPr lang="en-US" sz="3600" b="0" dirty="0">
                <a:latin typeface="+mn-lt"/>
              </a:rPr>
              <a:t>.</a:t>
            </a:r>
          </a:p>
        </p:txBody>
      </p:sp>
      <p:sp>
        <p:nvSpPr>
          <p:cNvPr id="4" name="Slide Number Placeholder 3">
            <a:extLst>
              <a:ext uri="{FF2B5EF4-FFF2-40B4-BE49-F238E27FC236}">
                <a16:creationId xmlns:a16="http://schemas.microsoft.com/office/drawing/2014/main" id="{3486B674-CF14-407D-B715-C1231C6C163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7</a:t>
            </a:fld>
            <a:endParaRPr lang="en-US"/>
          </a:p>
        </p:txBody>
      </p:sp>
      <p:grpSp>
        <p:nvGrpSpPr>
          <p:cNvPr id="16" name="Group 15">
            <a:extLst>
              <a:ext uri="{FF2B5EF4-FFF2-40B4-BE49-F238E27FC236}">
                <a16:creationId xmlns:a16="http://schemas.microsoft.com/office/drawing/2014/main" id="{BD0B695D-00F7-4E5A-8137-9A25014B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7C0F04FA-7C78-4947-8588-A6CF8DA1E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51D67843-2635-4E72-B61A-4202F9E17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 name="Slide Number Placeholder 6">
            <a:extLst>
              <a:ext uri="{FF2B5EF4-FFF2-40B4-BE49-F238E27FC236}">
                <a16:creationId xmlns:a16="http://schemas.microsoft.com/office/drawing/2014/main" id="{4FF3ABA2-C942-48D8-87FE-7625DE11FF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Slide Number Placeholder 10">
            <a:extLst>
              <a:ext uri="{FF2B5EF4-FFF2-40B4-BE49-F238E27FC236}">
                <a16:creationId xmlns:a16="http://schemas.microsoft.com/office/drawing/2014/main" id="{6F8D5AE4-E3A2-25EE-6214-688EBB8CDE4F}"/>
              </a:ext>
            </a:extLst>
          </p:cNvPr>
          <p:cNvSpPr txBox="1">
            <a:spLocks/>
          </p:cNvSpPr>
          <p:nvPr/>
        </p:nvSpPr>
        <p:spPr>
          <a:xfrm>
            <a:off x="11317945" y="6279876"/>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E7BCC8-2F6B-422E-A5E6-27A90A73B931}" type="slidenum">
              <a:rPr lang="en-US" smtClean="0"/>
              <a:pPr/>
              <a:t>7</a:t>
            </a:fld>
            <a:endParaRPr lang="en-US" dirty="0"/>
          </a:p>
        </p:txBody>
      </p:sp>
      <p:sp>
        <p:nvSpPr>
          <p:cNvPr id="22" name="Title 1">
            <a:extLst>
              <a:ext uri="{FF2B5EF4-FFF2-40B4-BE49-F238E27FC236}">
                <a16:creationId xmlns:a16="http://schemas.microsoft.com/office/drawing/2014/main" id="{5816C308-E2E3-7ABF-F342-8176C5378E05}"/>
              </a:ext>
            </a:extLst>
          </p:cNvPr>
          <p:cNvSpPr txBox="1">
            <a:spLocks/>
          </p:cNvSpPr>
          <p:nvPr/>
        </p:nvSpPr>
        <p:spPr>
          <a:xfrm>
            <a:off x="407498" y="329152"/>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What is Fair? </a:t>
            </a:r>
          </a:p>
          <a:p>
            <a:pPr algn="ctr">
              <a:spcAft>
                <a:spcPts val="600"/>
              </a:spcAft>
            </a:pPr>
            <a:r>
              <a:rPr lang="en-US" sz="4000" b="0" dirty="0"/>
              <a:t>Question 1</a:t>
            </a:r>
            <a:endParaRPr lang="en-US" sz="4400" b="0" dirty="0"/>
          </a:p>
        </p:txBody>
      </p:sp>
      <p:pic>
        <p:nvPicPr>
          <p:cNvPr id="3" name="Graphic 2" descr="Tally outline">
            <a:extLst>
              <a:ext uri="{FF2B5EF4-FFF2-40B4-BE49-F238E27FC236}">
                <a16:creationId xmlns:a16="http://schemas.microsoft.com/office/drawing/2014/main" id="{366A562F-48AD-D586-D42A-1AA75A31F8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49344" y="1817914"/>
            <a:ext cx="2834640" cy="2834640"/>
          </a:xfrm>
          <a:prstGeom prst="rect">
            <a:avLst/>
          </a:prstGeom>
        </p:spPr>
      </p:pic>
    </p:spTree>
    <p:extLst>
      <p:ext uri="{BB962C8B-B14F-4D97-AF65-F5344CB8AC3E}">
        <p14:creationId xmlns:p14="http://schemas.microsoft.com/office/powerpoint/2010/main" val="2667502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F3D847-90AF-4F1F-83B2-412B0871C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A764865-0125-45D4-B719-F21BF78028B7}"/>
              </a:ext>
            </a:extLst>
          </p:cNvPr>
          <p:cNvSpPr txBox="1">
            <a:spLocks/>
          </p:cNvSpPr>
          <p:nvPr/>
        </p:nvSpPr>
        <p:spPr>
          <a:xfrm>
            <a:off x="5582431" y="1702340"/>
            <a:ext cx="5962160" cy="4103516"/>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3600" b="0" dirty="0">
                <a:latin typeface="+mn-lt"/>
              </a:rPr>
              <a:t>Distribution is “fair” when everyone receives items totaling the same </a:t>
            </a:r>
            <a:r>
              <a:rPr lang="en-US" sz="3600" dirty="0">
                <a:latin typeface="+mn-lt"/>
              </a:rPr>
              <a:t>amount of money</a:t>
            </a:r>
            <a:r>
              <a:rPr lang="en-US" sz="3600" b="0" dirty="0">
                <a:latin typeface="+mn-lt"/>
              </a:rPr>
              <a:t>.</a:t>
            </a:r>
          </a:p>
        </p:txBody>
      </p:sp>
      <p:grpSp>
        <p:nvGrpSpPr>
          <p:cNvPr id="15" name="Group 14">
            <a:extLst>
              <a:ext uri="{FF2B5EF4-FFF2-40B4-BE49-F238E27FC236}">
                <a16:creationId xmlns:a16="http://schemas.microsoft.com/office/drawing/2014/main" id="{E92C9014-AB11-4BFE-A139-83ABCB809D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5C670FDA-BC77-44D7-BBA1-096C3455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FBE4B21F-AD73-4E2D-9C19-44858BA01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6F2951EC-687B-447A-934C-796802430769}"/>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457200">
              <a:spcAft>
                <a:spcPts val="600"/>
              </a:spcAft>
            </a:pPr>
            <a:fld id="{1DE7BCC8-2F6B-422E-A5E6-27A90A73B931}" type="slidenum">
              <a:rPr lang="en-US" smtClean="0"/>
              <a:pPr defTabSz="457200">
                <a:spcAft>
                  <a:spcPts val="600"/>
                </a:spcAft>
              </a:pPr>
              <a:t>8</a:t>
            </a:fld>
            <a:endParaRPr lang="en-US"/>
          </a:p>
        </p:txBody>
      </p:sp>
      <p:sp>
        <p:nvSpPr>
          <p:cNvPr id="14" name="Title 1">
            <a:extLst>
              <a:ext uri="{FF2B5EF4-FFF2-40B4-BE49-F238E27FC236}">
                <a16:creationId xmlns:a16="http://schemas.microsoft.com/office/drawing/2014/main" id="{C79FCCBD-A1F9-B003-12A3-1C3CE3F759CA}"/>
              </a:ext>
            </a:extLst>
          </p:cNvPr>
          <p:cNvSpPr txBox="1">
            <a:spLocks/>
          </p:cNvSpPr>
          <p:nvPr/>
        </p:nvSpPr>
        <p:spPr>
          <a:xfrm>
            <a:off x="5055895" y="345512"/>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What is Fair? </a:t>
            </a:r>
          </a:p>
          <a:p>
            <a:pPr algn="ctr">
              <a:spcAft>
                <a:spcPts val="600"/>
              </a:spcAft>
            </a:pPr>
            <a:r>
              <a:rPr lang="en-US" sz="4000" b="0" dirty="0"/>
              <a:t>Question 2</a:t>
            </a:r>
          </a:p>
        </p:txBody>
      </p:sp>
      <p:pic>
        <p:nvPicPr>
          <p:cNvPr id="11" name="Graphic 10" descr="Money outline">
            <a:extLst>
              <a:ext uri="{FF2B5EF4-FFF2-40B4-BE49-F238E27FC236}">
                <a16:creationId xmlns:a16="http://schemas.microsoft.com/office/drawing/2014/main" id="{2B439009-B4CC-195C-7321-82A17E34E0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8761" y="2011679"/>
            <a:ext cx="2834640" cy="2834640"/>
          </a:xfrm>
          <a:prstGeom prst="rect">
            <a:avLst/>
          </a:prstGeom>
        </p:spPr>
      </p:pic>
    </p:spTree>
    <p:extLst>
      <p:ext uri="{BB962C8B-B14F-4D97-AF65-F5344CB8AC3E}">
        <p14:creationId xmlns:p14="http://schemas.microsoft.com/office/powerpoint/2010/main" val="223417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BA6964-249A-42B6-A349-426A774A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CC64794-3AFD-4E76-9EA2-B01F7CE549AB}"/>
              </a:ext>
            </a:extLst>
          </p:cNvPr>
          <p:cNvSpPr txBox="1">
            <a:spLocks/>
          </p:cNvSpPr>
          <p:nvPr/>
        </p:nvSpPr>
        <p:spPr>
          <a:xfrm>
            <a:off x="596018" y="568848"/>
            <a:ext cx="6353236" cy="591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3600" b="0" dirty="0">
                <a:latin typeface="+mn-lt"/>
              </a:rPr>
              <a:t>It is “fair” to ask my heirs what possessions they want or hope to receive.</a:t>
            </a:r>
          </a:p>
        </p:txBody>
      </p:sp>
      <p:sp>
        <p:nvSpPr>
          <p:cNvPr id="4" name="Slide Number Placeholder 3">
            <a:extLst>
              <a:ext uri="{FF2B5EF4-FFF2-40B4-BE49-F238E27FC236}">
                <a16:creationId xmlns:a16="http://schemas.microsoft.com/office/drawing/2014/main" id="{3486B674-CF14-407D-B715-C1231C6C163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9</a:t>
            </a:fld>
            <a:endParaRPr lang="en-US"/>
          </a:p>
        </p:txBody>
      </p:sp>
      <p:grpSp>
        <p:nvGrpSpPr>
          <p:cNvPr id="16" name="Group 15">
            <a:extLst>
              <a:ext uri="{FF2B5EF4-FFF2-40B4-BE49-F238E27FC236}">
                <a16:creationId xmlns:a16="http://schemas.microsoft.com/office/drawing/2014/main" id="{BD0B695D-00F7-4E5A-8137-9A25014B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7C0F04FA-7C78-4947-8588-A6CF8DA1E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51D67843-2635-4E72-B61A-4202F9E17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 name="Slide Number Placeholder 6">
            <a:extLst>
              <a:ext uri="{FF2B5EF4-FFF2-40B4-BE49-F238E27FC236}">
                <a16:creationId xmlns:a16="http://schemas.microsoft.com/office/drawing/2014/main" id="{4FF3ABA2-C942-48D8-87FE-7625DE11FF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Slide Number Placeholder 10">
            <a:extLst>
              <a:ext uri="{FF2B5EF4-FFF2-40B4-BE49-F238E27FC236}">
                <a16:creationId xmlns:a16="http://schemas.microsoft.com/office/drawing/2014/main" id="{6F8D5AE4-E3A2-25EE-6214-688EBB8CDE4F}"/>
              </a:ext>
            </a:extLst>
          </p:cNvPr>
          <p:cNvSpPr txBox="1">
            <a:spLocks/>
          </p:cNvSpPr>
          <p:nvPr/>
        </p:nvSpPr>
        <p:spPr>
          <a:xfrm>
            <a:off x="11306656" y="6279876"/>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E7BCC8-2F6B-422E-A5E6-27A90A73B931}" type="slidenum">
              <a:rPr lang="en-US" smtClean="0"/>
              <a:pPr/>
              <a:t>9</a:t>
            </a:fld>
            <a:endParaRPr lang="en-US" dirty="0"/>
          </a:p>
        </p:txBody>
      </p:sp>
      <p:sp>
        <p:nvSpPr>
          <p:cNvPr id="22" name="Title 1">
            <a:extLst>
              <a:ext uri="{FF2B5EF4-FFF2-40B4-BE49-F238E27FC236}">
                <a16:creationId xmlns:a16="http://schemas.microsoft.com/office/drawing/2014/main" id="{5816C308-E2E3-7ABF-F342-8176C5378E05}"/>
              </a:ext>
            </a:extLst>
          </p:cNvPr>
          <p:cNvSpPr txBox="1">
            <a:spLocks/>
          </p:cNvSpPr>
          <p:nvPr/>
        </p:nvSpPr>
        <p:spPr>
          <a:xfrm>
            <a:off x="407498" y="329152"/>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What is Fair? </a:t>
            </a:r>
          </a:p>
          <a:p>
            <a:pPr algn="ctr">
              <a:spcAft>
                <a:spcPts val="600"/>
              </a:spcAft>
            </a:pPr>
            <a:r>
              <a:rPr lang="en-US" sz="4000" b="0" dirty="0"/>
              <a:t>Question 3</a:t>
            </a:r>
          </a:p>
        </p:txBody>
      </p:sp>
      <p:pic>
        <p:nvPicPr>
          <p:cNvPr id="5" name="Graphic 4" descr="Help outline">
            <a:extLst>
              <a:ext uri="{FF2B5EF4-FFF2-40B4-BE49-F238E27FC236}">
                <a16:creationId xmlns:a16="http://schemas.microsoft.com/office/drawing/2014/main" id="{25AF9DD5-0701-0736-9B2A-B3F4E6A643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0214" y="1948542"/>
            <a:ext cx="2834640" cy="2834640"/>
          </a:xfrm>
          <a:prstGeom prst="rect">
            <a:avLst/>
          </a:prstGeom>
        </p:spPr>
      </p:pic>
    </p:spTree>
    <p:extLst>
      <p:ext uri="{BB962C8B-B14F-4D97-AF65-F5344CB8AC3E}">
        <p14:creationId xmlns:p14="http://schemas.microsoft.com/office/powerpoint/2010/main" val="26977198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FE8B0B433B2E43916FC2E79D4B3FCB" ma:contentTypeVersion="11" ma:contentTypeDescription="Create a new document." ma:contentTypeScope="" ma:versionID="0692961171b6530f4448d34eea2aae88">
  <xsd:schema xmlns:xsd="http://www.w3.org/2001/XMLSchema" xmlns:xs="http://www.w3.org/2001/XMLSchema" xmlns:p="http://schemas.microsoft.com/office/2006/metadata/properties" xmlns:ns2="bd58002b-79a8-41d6-9579-50e27c09aa2b" xmlns:ns3="afd23772-92b8-4bb9-bb06-badd702e6f51" targetNamespace="http://schemas.microsoft.com/office/2006/metadata/properties" ma:root="true" ma:fieldsID="ed2f600126267825d6101ba8e4b78502" ns2:_="" ns3:_="">
    <xsd:import namespace="bd58002b-79a8-41d6-9579-50e27c09aa2b"/>
    <xsd:import namespace="afd23772-92b8-4bb9-bb06-badd702e6f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8002b-79a8-41d6-9579-50e27c09a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d23772-92b8-4bb9-bb06-badd702e6f5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0d1e780-3db6-4f4a-b6bf-7a300257734b}" ma:internalName="TaxCatchAll" ma:showField="CatchAllData" ma:web="afd23772-92b8-4bb9-bb06-badd702e6f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d58002b-79a8-41d6-9579-50e27c09aa2b">
      <Terms xmlns="http://schemas.microsoft.com/office/infopath/2007/PartnerControls"/>
    </lcf76f155ced4ddcb4097134ff3c332f>
    <TaxCatchAll xmlns="afd23772-92b8-4bb9-bb06-badd702e6f5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C5B9C8-4CFB-4DDB-8FEA-C490A6E674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8002b-79a8-41d6-9579-50e27c09aa2b"/>
    <ds:schemaRef ds:uri="afd23772-92b8-4bb9-bb06-badd702e6f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B91CFF-DCBD-4F18-BE79-8FC6CE32E8AA}">
  <ds:schemaRefs>
    <ds:schemaRef ds:uri="bd58002b-79a8-41d6-9579-50e27c09aa2b"/>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http://purl.org/dc/elements/1.1/"/>
    <ds:schemaRef ds:uri="afd23772-92b8-4bb9-bb06-badd702e6f51"/>
  </ds:schemaRefs>
</ds:datastoreItem>
</file>

<file path=customXml/itemProps3.xml><?xml version="1.0" encoding="utf-8"?>
<ds:datastoreItem xmlns:ds="http://schemas.openxmlformats.org/officeDocument/2006/customXml" ds:itemID="{7BC49AC1-822E-4511-8F8A-5C9AA7C507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893</TotalTime>
  <Words>735</Words>
  <Application>Microsoft Macintosh PowerPoint</Application>
  <PresentationFormat>Widescreen</PresentationFormat>
  <Paragraphs>120</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Avenir Next</vt:lpstr>
      <vt:lpstr>Bookman Old Style</vt:lpstr>
      <vt:lpstr>Calibri</vt:lpstr>
      <vt:lpstr>Century Gothic</vt:lpstr>
      <vt:lpstr>Courier New</vt:lpstr>
      <vt:lpstr>Rockwell Extra Bold</vt:lpstr>
      <vt:lpstr>Wingdings</vt:lpstr>
      <vt:lpstr>Wood Type</vt:lpstr>
      <vt:lpstr>PowerPoint Presentation</vt:lpstr>
      <vt:lpstr>Session Objectives</vt:lpstr>
      <vt:lpstr>“But that’s not fair!”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https://ukfcs.net/TCP-2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Bejda</dc:creator>
  <cp:lastModifiedBy>Thompson, Kelli K.</cp:lastModifiedBy>
  <cp:revision>126</cp:revision>
  <cp:lastPrinted>2022-05-09T14:13:18Z</cp:lastPrinted>
  <dcterms:created xsi:type="dcterms:W3CDTF">2021-12-10T05:00:47Z</dcterms:created>
  <dcterms:modified xsi:type="dcterms:W3CDTF">2023-01-20T14:35:03Z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0x010100FFFE8B0B433B2E43916FC2E79D4B3FCB</vt:lpwstr>
  </property>
</Properties>
</file>