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0"/>
  </p:notesMasterIdLst>
  <p:sldIdLst>
    <p:sldId id="427" r:id="rId5"/>
    <p:sldId id="258" r:id="rId6"/>
    <p:sldId id="263" r:id="rId7"/>
    <p:sldId id="260" r:id="rId8"/>
    <p:sldId id="262" r:id="rId9"/>
    <p:sldId id="407" r:id="rId10"/>
    <p:sldId id="415" r:id="rId11"/>
    <p:sldId id="416" r:id="rId12"/>
    <p:sldId id="267" r:id="rId13"/>
    <p:sldId id="268" r:id="rId14"/>
    <p:sldId id="417" r:id="rId15"/>
    <p:sldId id="264" r:id="rId16"/>
    <p:sldId id="424" r:id="rId17"/>
    <p:sldId id="428" r:id="rId18"/>
    <p:sldId id="41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E90"/>
    <a:srgbClr val="DADADA"/>
    <a:srgbClr val="2C2C2C"/>
    <a:srgbClr val="A37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9A5FB-F519-4D53-8EC6-97441BE30E16}" v="27" dt="2023-01-09T22:45:55.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19" autoAdjust="0"/>
    <p:restoredTop sz="86531" autoAdjust="0"/>
  </p:normalViewPr>
  <p:slideViewPr>
    <p:cSldViewPr snapToGrid="0">
      <p:cViewPr varScale="1">
        <p:scale>
          <a:sx n="110" d="100"/>
          <a:sy n="110" d="100"/>
        </p:scale>
        <p:origin x="2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ff, Nichole L." userId="38753252-6381-4803-ac75-4898a400b546" providerId="ADAL" clId="{52C9A5FB-F519-4D53-8EC6-97441BE30E16}"/>
    <pc:docChg chg="undo redo custSel addSld delSld modSld">
      <pc:chgData name="Huff, Nichole L." userId="38753252-6381-4803-ac75-4898a400b546" providerId="ADAL" clId="{52C9A5FB-F519-4D53-8EC6-97441BE30E16}" dt="2023-01-09T22:48:08.681" v="563" actId="1076"/>
      <pc:docMkLst>
        <pc:docMk/>
      </pc:docMkLst>
      <pc:sldChg chg="modSp">
        <pc:chgData name="Huff, Nichole L." userId="38753252-6381-4803-ac75-4898a400b546" providerId="ADAL" clId="{52C9A5FB-F519-4D53-8EC6-97441BE30E16}" dt="2022-12-14T18:55:13.175" v="161" actId="207"/>
        <pc:sldMkLst>
          <pc:docMk/>
          <pc:sldMk cId="1607372186" sldId="258"/>
        </pc:sldMkLst>
        <pc:graphicFrameChg chg="mod">
          <ac:chgData name="Huff, Nichole L." userId="38753252-6381-4803-ac75-4898a400b546" providerId="ADAL" clId="{52C9A5FB-F519-4D53-8EC6-97441BE30E16}" dt="2022-12-14T18:55:13.175" v="161" actId="207"/>
          <ac:graphicFrameMkLst>
            <pc:docMk/>
            <pc:sldMk cId="1607372186" sldId="258"/>
            <ac:graphicFrameMk id="8" creationId="{723A35AE-7618-4A5D-A153-E772A665BB87}"/>
          </ac:graphicFrameMkLst>
        </pc:graphicFrameChg>
      </pc:sldChg>
      <pc:sldChg chg="modSp mod">
        <pc:chgData name="Huff, Nichole L." userId="38753252-6381-4803-ac75-4898a400b546" providerId="ADAL" clId="{52C9A5FB-F519-4D53-8EC6-97441BE30E16}" dt="2022-12-14T15:42:24.719" v="46" actId="207"/>
        <pc:sldMkLst>
          <pc:docMk/>
          <pc:sldMk cId="1455911290" sldId="262"/>
        </pc:sldMkLst>
        <pc:picChg chg="mod">
          <ac:chgData name="Huff, Nichole L." userId="38753252-6381-4803-ac75-4898a400b546" providerId="ADAL" clId="{52C9A5FB-F519-4D53-8EC6-97441BE30E16}" dt="2022-12-14T15:42:24.719" v="46" actId="207"/>
          <ac:picMkLst>
            <pc:docMk/>
            <pc:sldMk cId="1455911290" sldId="262"/>
            <ac:picMk id="6" creationId="{2E9C2C50-3293-46F5-B93A-DA94287E81A8}"/>
          </ac:picMkLst>
        </pc:picChg>
      </pc:sldChg>
      <pc:sldChg chg="modSp mod modNotesTx">
        <pc:chgData name="Huff, Nichole L." userId="38753252-6381-4803-ac75-4898a400b546" providerId="ADAL" clId="{52C9A5FB-F519-4D53-8EC6-97441BE30E16}" dt="2023-01-09T22:45:27.675" v="499" actId="14100"/>
        <pc:sldMkLst>
          <pc:docMk/>
          <pc:sldMk cId="1723100010" sldId="263"/>
        </pc:sldMkLst>
        <pc:spChg chg="mod">
          <ac:chgData name="Huff, Nichole L." userId="38753252-6381-4803-ac75-4898a400b546" providerId="ADAL" clId="{52C9A5FB-F519-4D53-8EC6-97441BE30E16}" dt="2022-12-14T15:39:56.698" v="32" actId="113"/>
          <ac:spMkLst>
            <pc:docMk/>
            <pc:sldMk cId="1723100010" sldId="263"/>
            <ac:spMk id="8" creationId="{61439783-4308-4150-A8EF-BA1EBBCF867B}"/>
          </ac:spMkLst>
        </pc:spChg>
        <pc:grpChg chg="mod">
          <ac:chgData name="Huff, Nichole L." userId="38753252-6381-4803-ac75-4898a400b546" providerId="ADAL" clId="{52C9A5FB-F519-4D53-8EC6-97441BE30E16}" dt="2023-01-09T22:45:27.675" v="499" actId="14100"/>
          <ac:grpSpMkLst>
            <pc:docMk/>
            <pc:sldMk cId="1723100010" sldId="263"/>
            <ac:grpSpMk id="11" creationId="{3ED3FDDB-AE14-805C-E94C-7185A9EF33E8}"/>
          </ac:grpSpMkLst>
        </pc:grpChg>
        <pc:picChg chg="mod">
          <ac:chgData name="Huff, Nichole L." userId="38753252-6381-4803-ac75-4898a400b546" providerId="ADAL" clId="{52C9A5FB-F519-4D53-8EC6-97441BE30E16}" dt="2022-12-14T15:42:17.160" v="45" actId="207"/>
          <ac:picMkLst>
            <pc:docMk/>
            <pc:sldMk cId="1723100010" sldId="263"/>
            <ac:picMk id="12" creationId="{1334F15A-78EB-6183-7ADC-C4F2D2608A7D}"/>
          </ac:picMkLst>
        </pc:picChg>
      </pc:sldChg>
      <pc:sldChg chg="modSp del mod modNotesTx">
        <pc:chgData name="Huff, Nichole L." userId="38753252-6381-4803-ac75-4898a400b546" providerId="ADAL" clId="{52C9A5FB-F519-4D53-8EC6-97441BE30E16}" dt="2022-12-14T23:42:44.675" v="234" actId="2696"/>
        <pc:sldMkLst>
          <pc:docMk/>
          <pc:sldMk cId="323863990" sldId="264"/>
        </pc:sldMkLst>
        <pc:spChg chg="mod">
          <ac:chgData name="Huff, Nichole L." userId="38753252-6381-4803-ac75-4898a400b546" providerId="ADAL" clId="{52C9A5FB-F519-4D53-8EC6-97441BE30E16}" dt="2022-12-14T15:40:19.478" v="38" actId="20577"/>
          <ac:spMkLst>
            <pc:docMk/>
            <pc:sldMk cId="323863990" sldId="264"/>
            <ac:spMk id="3" creationId="{E4B586E6-4856-4C99-B4B6-E032893BEC4A}"/>
          </ac:spMkLst>
        </pc:spChg>
        <pc:picChg chg="mod">
          <ac:chgData name="Huff, Nichole L." userId="38753252-6381-4803-ac75-4898a400b546" providerId="ADAL" clId="{52C9A5FB-F519-4D53-8EC6-97441BE30E16}" dt="2022-12-14T15:42:41.721" v="48" actId="207"/>
          <ac:picMkLst>
            <pc:docMk/>
            <pc:sldMk cId="323863990" sldId="264"/>
            <ac:picMk id="6" creationId="{10721459-C956-82F1-B60F-ECE23C2699F7}"/>
          </ac:picMkLst>
        </pc:picChg>
      </pc:sldChg>
      <pc:sldChg chg="addSp delSp modSp add mod setBg delDesignElem">
        <pc:chgData name="Huff, Nichole L." userId="38753252-6381-4803-ac75-4898a400b546" providerId="ADAL" clId="{52C9A5FB-F519-4D53-8EC6-97441BE30E16}" dt="2023-01-09T22:47:26.484" v="559" actId="1076"/>
        <pc:sldMkLst>
          <pc:docMk/>
          <pc:sldMk cId="3081002823" sldId="264"/>
        </pc:sldMkLst>
        <pc:spChg chg="mod">
          <ac:chgData name="Huff, Nichole L." userId="38753252-6381-4803-ac75-4898a400b546" providerId="ADAL" clId="{52C9A5FB-F519-4D53-8EC6-97441BE30E16}" dt="2022-12-14T23:52:31.409" v="399" actId="20577"/>
          <ac:spMkLst>
            <pc:docMk/>
            <pc:sldMk cId="3081002823" sldId="264"/>
            <ac:spMk id="3" creationId="{E4B586E6-4856-4C99-B4B6-E032893BEC4A}"/>
          </ac:spMkLst>
        </pc:spChg>
        <pc:spChg chg="mod">
          <ac:chgData name="Huff, Nichole L." userId="38753252-6381-4803-ac75-4898a400b546" providerId="ADAL" clId="{52C9A5FB-F519-4D53-8EC6-97441BE30E16}" dt="2022-12-14T23:52:10.430" v="354" actId="122"/>
          <ac:spMkLst>
            <pc:docMk/>
            <pc:sldMk cId="3081002823" sldId="264"/>
            <ac:spMk id="5" creationId="{131AE07C-9186-49BA-8F8B-1EC0A93BA080}"/>
          </ac:spMkLst>
        </pc:spChg>
        <pc:spChg chg="add del">
          <ac:chgData name="Huff, Nichole L." userId="38753252-6381-4803-ac75-4898a400b546" providerId="ADAL" clId="{52C9A5FB-F519-4D53-8EC6-97441BE30E16}" dt="2022-12-14T23:44:22.245" v="243" actId="26606"/>
          <ac:spMkLst>
            <pc:docMk/>
            <pc:sldMk cId="3081002823" sldId="264"/>
            <ac:spMk id="8" creationId="{78BA6964-249A-42B6-A349-426A774A1B1A}"/>
          </ac:spMkLst>
        </pc:spChg>
        <pc:spChg chg="del">
          <ac:chgData name="Huff, Nichole L." userId="38753252-6381-4803-ac75-4898a400b546" providerId="ADAL" clId="{52C9A5FB-F519-4D53-8EC6-97441BE30E16}" dt="2022-12-14T23:42:47.642" v="236"/>
          <ac:spMkLst>
            <pc:docMk/>
            <pc:sldMk cId="3081002823" sldId="264"/>
            <ac:spMk id="11" creationId="{BC19136A-D88A-43F6-8F13-0788481BCFB3}"/>
          </ac:spMkLst>
        </pc:spChg>
        <pc:spChg chg="add del">
          <ac:chgData name="Huff, Nichole L." userId="38753252-6381-4803-ac75-4898a400b546" providerId="ADAL" clId="{52C9A5FB-F519-4D53-8EC6-97441BE30E16}" dt="2022-12-14T23:44:22.245" v="243" actId="26606"/>
          <ac:spMkLst>
            <pc:docMk/>
            <pc:sldMk cId="3081002823" sldId="264"/>
            <ac:spMk id="17" creationId="{4FF3ABA2-C942-48D8-87FE-7625DE11FF65}"/>
          </ac:spMkLst>
        </pc:spChg>
        <pc:spChg chg="add">
          <ac:chgData name="Huff, Nichole L." userId="38753252-6381-4803-ac75-4898a400b546" providerId="ADAL" clId="{52C9A5FB-F519-4D53-8EC6-97441BE30E16}" dt="2022-12-14T23:44:22.271" v="244" actId="26606"/>
          <ac:spMkLst>
            <pc:docMk/>
            <pc:sldMk cId="3081002823" sldId="264"/>
            <ac:spMk id="19" creationId="{BC19136A-D88A-43F6-8F13-0788481BCFB3}"/>
          </ac:spMkLst>
        </pc:spChg>
        <pc:grpChg chg="add del">
          <ac:chgData name="Huff, Nichole L." userId="38753252-6381-4803-ac75-4898a400b546" providerId="ADAL" clId="{52C9A5FB-F519-4D53-8EC6-97441BE30E16}" dt="2022-12-14T23:44:22.245" v="243" actId="26606"/>
          <ac:grpSpMkLst>
            <pc:docMk/>
            <pc:sldMk cId="3081002823" sldId="264"/>
            <ac:grpSpMk id="9" creationId="{BD0B695D-00F7-4E5A-8137-9A25014B6E07}"/>
          </ac:grpSpMkLst>
        </pc:grpChg>
        <pc:grpChg chg="del">
          <ac:chgData name="Huff, Nichole L." userId="38753252-6381-4803-ac75-4898a400b546" providerId="ADAL" clId="{52C9A5FB-F519-4D53-8EC6-97441BE30E16}" dt="2022-12-14T23:42:47.642" v="236"/>
          <ac:grpSpMkLst>
            <pc:docMk/>
            <pc:sldMk cId="3081002823" sldId="264"/>
            <ac:grpSpMk id="13" creationId="{BE36AC96-F40E-47D6-9026-9E1399C767D3}"/>
          </ac:grpSpMkLst>
        </pc:grpChg>
        <pc:grpChg chg="add">
          <ac:chgData name="Huff, Nichole L." userId="38753252-6381-4803-ac75-4898a400b546" providerId="ADAL" clId="{52C9A5FB-F519-4D53-8EC6-97441BE30E16}" dt="2022-12-14T23:44:22.271" v="244" actId="26606"/>
          <ac:grpSpMkLst>
            <pc:docMk/>
            <pc:sldMk cId="3081002823" sldId="264"/>
            <ac:grpSpMk id="20" creationId="{BE36AC96-F40E-47D6-9026-9E1399C767D3}"/>
          </ac:grpSpMkLst>
        </pc:grpChg>
        <pc:picChg chg="mod ord">
          <ac:chgData name="Huff, Nichole L." userId="38753252-6381-4803-ac75-4898a400b546" providerId="ADAL" clId="{52C9A5FB-F519-4D53-8EC6-97441BE30E16}" dt="2023-01-09T22:47:26.484" v="559" actId="1076"/>
          <ac:picMkLst>
            <pc:docMk/>
            <pc:sldMk cId="3081002823" sldId="264"/>
            <ac:picMk id="6" creationId="{10721459-C956-82F1-B60F-ECE23C2699F7}"/>
          </ac:picMkLst>
        </pc:picChg>
      </pc:sldChg>
      <pc:sldChg chg="addSp delSp modSp mod">
        <pc:chgData name="Huff, Nichole L." userId="38753252-6381-4803-ac75-4898a400b546" providerId="ADAL" clId="{52C9A5FB-F519-4D53-8EC6-97441BE30E16}" dt="2023-01-09T22:47:01.421" v="541" actId="1076"/>
        <pc:sldMkLst>
          <pc:docMk/>
          <pc:sldMk cId="3839659911" sldId="267"/>
        </pc:sldMkLst>
        <pc:spChg chg="mod">
          <ac:chgData name="Huff, Nichole L." userId="38753252-6381-4803-ac75-4898a400b546" providerId="ADAL" clId="{52C9A5FB-F519-4D53-8EC6-97441BE30E16}" dt="2022-12-14T23:49:34.467" v="327" actId="14100"/>
          <ac:spMkLst>
            <pc:docMk/>
            <pc:sldMk cId="3839659911" sldId="267"/>
            <ac:spMk id="6" creationId="{E85FBEBC-DC23-48AD-92F5-1396AE698078}"/>
          </ac:spMkLst>
        </pc:spChg>
        <pc:spChg chg="mod ord">
          <ac:chgData name="Huff, Nichole L." userId="38753252-6381-4803-ac75-4898a400b546" providerId="ADAL" clId="{52C9A5FB-F519-4D53-8EC6-97441BE30E16}" dt="2022-12-14T23:49:46.040" v="329" actId="20577"/>
          <ac:spMkLst>
            <pc:docMk/>
            <pc:sldMk cId="3839659911" sldId="267"/>
            <ac:spMk id="8" creationId="{3A8A9273-8B89-4120-ADA7-E1503A863416}"/>
          </ac:spMkLst>
        </pc:spChg>
        <pc:spChg chg="del">
          <ac:chgData name="Huff, Nichole L." userId="38753252-6381-4803-ac75-4898a400b546" providerId="ADAL" clId="{52C9A5FB-F519-4D53-8EC6-97441BE30E16}" dt="2022-12-14T23:44:06.175" v="241" actId="26606"/>
          <ac:spMkLst>
            <pc:docMk/>
            <pc:sldMk cId="3839659911" sldId="267"/>
            <ac:spMk id="22" creationId="{78BA6964-249A-42B6-A349-426A774A1B1A}"/>
          </ac:spMkLst>
        </pc:spChg>
        <pc:spChg chg="del">
          <ac:chgData name="Huff, Nichole L." userId="38753252-6381-4803-ac75-4898a400b546" providerId="ADAL" clId="{52C9A5FB-F519-4D53-8EC6-97441BE30E16}" dt="2022-12-14T23:44:06.175" v="241" actId="26606"/>
          <ac:spMkLst>
            <pc:docMk/>
            <pc:sldMk cId="3839659911" sldId="267"/>
            <ac:spMk id="28" creationId="{4FF3ABA2-C942-48D8-87FE-7625DE11FF65}"/>
          </ac:spMkLst>
        </pc:spChg>
        <pc:spChg chg="add">
          <ac:chgData name="Huff, Nichole L." userId="38753252-6381-4803-ac75-4898a400b546" providerId="ADAL" clId="{52C9A5FB-F519-4D53-8EC6-97441BE30E16}" dt="2022-12-14T23:44:06.175" v="241" actId="26606"/>
          <ac:spMkLst>
            <pc:docMk/>
            <pc:sldMk cId="3839659911" sldId="267"/>
            <ac:spMk id="33" creationId="{BC19136A-D88A-43F6-8F13-0788481BCFB3}"/>
          </ac:spMkLst>
        </pc:spChg>
        <pc:grpChg chg="del">
          <ac:chgData name="Huff, Nichole L." userId="38753252-6381-4803-ac75-4898a400b546" providerId="ADAL" clId="{52C9A5FB-F519-4D53-8EC6-97441BE30E16}" dt="2022-12-14T23:44:06.175" v="241" actId="26606"/>
          <ac:grpSpMkLst>
            <pc:docMk/>
            <pc:sldMk cId="3839659911" sldId="267"/>
            <ac:grpSpMk id="24" creationId="{BD0B695D-00F7-4E5A-8137-9A25014B6E07}"/>
          </ac:grpSpMkLst>
        </pc:grpChg>
        <pc:grpChg chg="add">
          <ac:chgData name="Huff, Nichole L." userId="38753252-6381-4803-ac75-4898a400b546" providerId="ADAL" clId="{52C9A5FB-F519-4D53-8EC6-97441BE30E16}" dt="2022-12-14T23:44:06.175" v="241" actId="26606"/>
          <ac:grpSpMkLst>
            <pc:docMk/>
            <pc:sldMk cId="3839659911" sldId="267"/>
            <ac:grpSpMk id="35" creationId="{BE36AC96-F40E-47D6-9026-9E1399C767D3}"/>
          </ac:grpSpMkLst>
        </pc:grpChg>
        <pc:picChg chg="mod">
          <ac:chgData name="Huff, Nichole L." userId="38753252-6381-4803-ac75-4898a400b546" providerId="ADAL" clId="{52C9A5FB-F519-4D53-8EC6-97441BE30E16}" dt="2023-01-09T22:47:01.421" v="541" actId="1076"/>
          <ac:picMkLst>
            <pc:docMk/>
            <pc:sldMk cId="3839659911" sldId="267"/>
            <ac:picMk id="7" creationId="{C188560C-93B8-4FC8-9927-16D0D8150FCF}"/>
          </ac:picMkLst>
        </pc:picChg>
      </pc:sldChg>
      <pc:sldChg chg="modSp mod">
        <pc:chgData name="Huff, Nichole L." userId="38753252-6381-4803-ac75-4898a400b546" providerId="ADAL" clId="{52C9A5FB-F519-4D53-8EC6-97441BE30E16}" dt="2022-12-14T15:45:20.296" v="126" actId="1076"/>
        <pc:sldMkLst>
          <pc:docMk/>
          <pc:sldMk cId="1166054048" sldId="268"/>
        </pc:sldMkLst>
        <pc:graphicFrameChg chg="mod">
          <ac:chgData name="Huff, Nichole L." userId="38753252-6381-4803-ac75-4898a400b546" providerId="ADAL" clId="{52C9A5FB-F519-4D53-8EC6-97441BE30E16}" dt="2022-12-14T15:45:20.296" v="126" actId="1076"/>
          <ac:graphicFrameMkLst>
            <pc:docMk/>
            <pc:sldMk cId="1166054048" sldId="268"/>
            <ac:graphicFrameMk id="5" creationId="{5FF4DEAC-1924-46A3-8B7F-7EA627D7A453}"/>
          </ac:graphicFrameMkLst>
        </pc:graphicFrameChg>
      </pc:sldChg>
      <pc:sldChg chg="addSp modSp mod modNotesTx">
        <pc:chgData name="Huff, Nichole L." userId="38753252-6381-4803-ac75-4898a400b546" providerId="ADAL" clId="{52C9A5FB-F519-4D53-8EC6-97441BE30E16}" dt="2023-01-09T22:47:43.673" v="561" actId="14100"/>
        <pc:sldMkLst>
          <pc:docMk/>
          <pc:sldMk cId="4110582376" sldId="407"/>
        </pc:sldMkLst>
        <pc:spChg chg="add mod">
          <ac:chgData name="Huff, Nichole L." userId="38753252-6381-4803-ac75-4898a400b546" providerId="ADAL" clId="{52C9A5FB-F519-4D53-8EC6-97441BE30E16}" dt="2023-01-09T22:46:03.571" v="507" actId="1076"/>
          <ac:spMkLst>
            <pc:docMk/>
            <pc:sldMk cId="4110582376" sldId="407"/>
            <ac:spMk id="2" creationId="{5B16F4D3-790A-B39E-49EA-A43AC3651E1E}"/>
          </ac:spMkLst>
        </pc:spChg>
        <pc:spChg chg="mod">
          <ac:chgData name="Huff, Nichole L." userId="38753252-6381-4803-ac75-4898a400b546" providerId="ADAL" clId="{52C9A5FB-F519-4D53-8EC6-97441BE30E16}" dt="2022-12-14T23:45:54.607" v="252" actId="404"/>
          <ac:spMkLst>
            <pc:docMk/>
            <pc:sldMk cId="4110582376" sldId="407"/>
            <ac:spMk id="6" creationId="{5CC64794-3AFD-4E76-9EA2-B01F7CE549AB}"/>
          </ac:spMkLst>
        </pc:spChg>
        <pc:spChg chg="mod">
          <ac:chgData name="Huff, Nichole L." userId="38753252-6381-4803-ac75-4898a400b546" providerId="ADAL" clId="{52C9A5FB-F519-4D53-8EC6-97441BE30E16}" dt="2022-12-14T23:07:25.067" v="233" actId="113"/>
          <ac:spMkLst>
            <pc:docMk/>
            <pc:sldMk cId="4110582376" sldId="407"/>
            <ac:spMk id="8" creationId="{61439783-4308-4150-A8EF-BA1EBBCF867B}"/>
          </ac:spMkLst>
        </pc:spChg>
        <pc:picChg chg="mod">
          <ac:chgData name="Huff, Nichole L." userId="38753252-6381-4803-ac75-4898a400b546" providerId="ADAL" clId="{52C9A5FB-F519-4D53-8EC6-97441BE30E16}" dt="2023-01-09T22:47:43.673" v="561" actId="14100"/>
          <ac:picMkLst>
            <pc:docMk/>
            <pc:sldMk cId="4110582376" sldId="407"/>
            <ac:picMk id="9" creationId="{D8504E63-6F9C-48E1-AFE5-44BB5F301C93}"/>
          </ac:picMkLst>
        </pc:picChg>
      </pc:sldChg>
      <pc:sldChg chg="modSp del mod">
        <pc:chgData name="Huff, Nichole L." userId="38753252-6381-4803-ac75-4898a400b546" providerId="ADAL" clId="{52C9A5FB-F519-4D53-8EC6-97441BE30E16}" dt="2022-12-14T15:28:33.607" v="21" actId="47"/>
        <pc:sldMkLst>
          <pc:docMk/>
          <pc:sldMk cId="2078707334" sldId="408"/>
        </pc:sldMkLst>
        <pc:spChg chg="mod">
          <ac:chgData name="Huff, Nichole L." userId="38753252-6381-4803-ac75-4898a400b546" providerId="ADAL" clId="{52C9A5FB-F519-4D53-8EC6-97441BE30E16}" dt="2022-12-14T15:27:35.327" v="14" actId="2711"/>
          <ac:spMkLst>
            <pc:docMk/>
            <pc:sldMk cId="2078707334" sldId="408"/>
            <ac:spMk id="5" creationId="{6EDC0667-16BD-D267-E886-A3E84779D217}"/>
          </ac:spMkLst>
        </pc:spChg>
      </pc:sldChg>
      <pc:sldChg chg="addSp delSp modSp mod modNotesTx">
        <pc:chgData name="Huff, Nichole L." userId="38753252-6381-4803-ac75-4898a400b546" providerId="ADAL" clId="{52C9A5FB-F519-4D53-8EC6-97441BE30E16}" dt="2023-01-09T22:46:43.088" v="523" actId="1076"/>
        <pc:sldMkLst>
          <pc:docMk/>
          <pc:sldMk cId="2471471556" sldId="415"/>
        </pc:sldMkLst>
        <pc:spChg chg="ord">
          <ac:chgData name="Huff, Nichole L." userId="38753252-6381-4803-ac75-4898a400b546" providerId="ADAL" clId="{52C9A5FB-F519-4D53-8EC6-97441BE30E16}" dt="2022-12-14T23:43:54.516" v="238" actId="26606"/>
          <ac:spMkLst>
            <pc:docMk/>
            <pc:sldMk cId="2471471556" sldId="415"/>
            <ac:spMk id="4" creationId="{3486B674-CF14-407D-B715-C1231C6C163A}"/>
          </ac:spMkLst>
        </pc:spChg>
        <pc:spChg chg="add del">
          <ac:chgData name="Huff, Nichole L." userId="38753252-6381-4803-ac75-4898a400b546" providerId="ADAL" clId="{52C9A5FB-F519-4D53-8EC6-97441BE30E16}" dt="2022-12-14T15:42:49.561" v="50" actId="22"/>
          <ac:spMkLst>
            <pc:docMk/>
            <pc:sldMk cId="2471471556" sldId="415"/>
            <ac:spMk id="5" creationId="{EC30CEA4-1E8F-78AC-6D18-A3838BC3A163}"/>
          </ac:spMkLst>
        </pc:spChg>
        <pc:spChg chg="mod">
          <ac:chgData name="Huff, Nichole L." userId="38753252-6381-4803-ac75-4898a400b546" providerId="ADAL" clId="{52C9A5FB-F519-4D53-8EC6-97441BE30E16}" dt="2022-12-14T23:44:55.239" v="247" actId="122"/>
          <ac:spMkLst>
            <pc:docMk/>
            <pc:sldMk cId="2471471556" sldId="415"/>
            <ac:spMk id="6" creationId="{5CC64794-3AFD-4E76-9EA2-B01F7CE549AB}"/>
          </ac:spMkLst>
        </pc:spChg>
        <pc:spChg chg="mod">
          <ac:chgData name="Huff, Nichole L." userId="38753252-6381-4803-ac75-4898a400b546" providerId="ADAL" clId="{52C9A5FB-F519-4D53-8EC6-97441BE30E16}" dt="2023-01-09T22:46:43.088" v="523" actId="1076"/>
          <ac:spMkLst>
            <pc:docMk/>
            <pc:sldMk cId="2471471556" sldId="415"/>
            <ac:spMk id="8" creationId="{61439783-4308-4150-A8EF-BA1EBBCF867B}"/>
          </ac:spMkLst>
        </pc:spChg>
        <pc:spChg chg="add del">
          <ac:chgData name="Huff, Nichole L." userId="38753252-6381-4803-ac75-4898a400b546" providerId="ADAL" clId="{52C9A5FB-F519-4D53-8EC6-97441BE30E16}" dt="2022-12-14T23:43:56.576" v="239" actId="26606"/>
          <ac:spMkLst>
            <pc:docMk/>
            <pc:sldMk cId="2471471556" sldId="415"/>
            <ac:spMk id="14" creationId="{78BA6964-249A-42B6-A349-426A774A1B1A}"/>
          </ac:spMkLst>
        </pc:spChg>
        <pc:spChg chg="add del">
          <ac:chgData name="Huff, Nichole L." userId="38753252-6381-4803-ac75-4898a400b546" providerId="ADAL" clId="{52C9A5FB-F519-4D53-8EC6-97441BE30E16}" dt="2022-12-14T23:43:56.576" v="239" actId="26606"/>
          <ac:spMkLst>
            <pc:docMk/>
            <pc:sldMk cId="2471471556" sldId="415"/>
            <ac:spMk id="20" creationId="{4FF3ABA2-C942-48D8-87FE-7625DE11FF65}"/>
          </ac:spMkLst>
        </pc:spChg>
        <pc:spChg chg="add">
          <ac:chgData name="Huff, Nichole L." userId="38753252-6381-4803-ac75-4898a400b546" providerId="ADAL" clId="{52C9A5FB-F519-4D53-8EC6-97441BE30E16}" dt="2022-12-14T23:43:56.576" v="239" actId="26606"/>
          <ac:spMkLst>
            <pc:docMk/>
            <pc:sldMk cId="2471471556" sldId="415"/>
            <ac:spMk id="22" creationId="{BC19136A-D88A-43F6-8F13-0788481BCFB3}"/>
          </ac:spMkLst>
        </pc:spChg>
        <pc:spChg chg="add del">
          <ac:chgData name="Huff, Nichole L." userId="38753252-6381-4803-ac75-4898a400b546" providerId="ADAL" clId="{52C9A5FB-F519-4D53-8EC6-97441BE30E16}" dt="2022-12-14T23:43:54.516" v="238" actId="26606"/>
          <ac:spMkLst>
            <pc:docMk/>
            <pc:sldMk cId="2471471556" sldId="415"/>
            <ac:spMk id="25" creationId="{78BA6964-249A-42B6-A349-426A774A1B1A}"/>
          </ac:spMkLst>
        </pc:spChg>
        <pc:spChg chg="add del">
          <ac:chgData name="Huff, Nichole L." userId="38753252-6381-4803-ac75-4898a400b546" providerId="ADAL" clId="{52C9A5FB-F519-4D53-8EC6-97441BE30E16}" dt="2022-12-14T23:43:54.516" v="238" actId="26606"/>
          <ac:spMkLst>
            <pc:docMk/>
            <pc:sldMk cId="2471471556" sldId="415"/>
            <ac:spMk id="31" creationId="{4FF3ABA2-C942-48D8-87FE-7625DE11FF65}"/>
          </ac:spMkLst>
        </pc:spChg>
        <pc:grpChg chg="add del">
          <ac:chgData name="Huff, Nichole L." userId="38753252-6381-4803-ac75-4898a400b546" providerId="ADAL" clId="{52C9A5FB-F519-4D53-8EC6-97441BE30E16}" dt="2022-12-14T23:43:56.576" v="239" actId="26606"/>
          <ac:grpSpMkLst>
            <pc:docMk/>
            <pc:sldMk cId="2471471556" sldId="415"/>
            <ac:grpSpMk id="16" creationId="{BD0B695D-00F7-4E5A-8137-9A25014B6E07}"/>
          </ac:grpSpMkLst>
        </pc:grpChg>
        <pc:grpChg chg="add">
          <ac:chgData name="Huff, Nichole L." userId="38753252-6381-4803-ac75-4898a400b546" providerId="ADAL" clId="{52C9A5FB-F519-4D53-8EC6-97441BE30E16}" dt="2022-12-14T23:43:56.576" v="239" actId="26606"/>
          <ac:grpSpMkLst>
            <pc:docMk/>
            <pc:sldMk cId="2471471556" sldId="415"/>
            <ac:grpSpMk id="23" creationId="{BE36AC96-F40E-47D6-9026-9E1399C767D3}"/>
          </ac:grpSpMkLst>
        </pc:grpChg>
        <pc:grpChg chg="add del">
          <ac:chgData name="Huff, Nichole L." userId="38753252-6381-4803-ac75-4898a400b546" providerId="ADAL" clId="{52C9A5FB-F519-4D53-8EC6-97441BE30E16}" dt="2022-12-14T23:43:54.516" v="238" actId="26606"/>
          <ac:grpSpMkLst>
            <pc:docMk/>
            <pc:sldMk cId="2471471556" sldId="415"/>
            <ac:grpSpMk id="27" creationId="{BD0B695D-00F7-4E5A-8137-9A25014B6E07}"/>
          </ac:grpSpMkLst>
        </pc:grpChg>
        <pc:picChg chg="mod ord">
          <ac:chgData name="Huff, Nichole L." userId="38753252-6381-4803-ac75-4898a400b546" providerId="ADAL" clId="{52C9A5FB-F519-4D53-8EC6-97441BE30E16}" dt="2023-01-09T22:46:39.219" v="522" actId="1076"/>
          <ac:picMkLst>
            <pc:docMk/>
            <pc:sldMk cId="2471471556" sldId="415"/>
            <ac:picMk id="3" creationId="{47C679BF-C804-B029-1331-908F7023E776}"/>
          </ac:picMkLst>
        </pc:picChg>
      </pc:sldChg>
      <pc:sldChg chg="addSp delSp modSp mod modNotesTx">
        <pc:chgData name="Huff, Nichole L." userId="38753252-6381-4803-ac75-4898a400b546" providerId="ADAL" clId="{52C9A5FB-F519-4D53-8EC6-97441BE30E16}" dt="2023-01-09T22:47:51.764" v="562" actId="1076"/>
        <pc:sldMkLst>
          <pc:docMk/>
          <pc:sldMk cId="1894359646" sldId="416"/>
        </pc:sldMkLst>
        <pc:spChg chg="mod">
          <ac:chgData name="Huff, Nichole L." userId="38753252-6381-4803-ac75-4898a400b546" providerId="ADAL" clId="{52C9A5FB-F519-4D53-8EC6-97441BE30E16}" dt="2022-12-14T23:46:47.775" v="275" actId="20577"/>
          <ac:spMkLst>
            <pc:docMk/>
            <pc:sldMk cId="1894359646" sldId="416"/>
            <ac:spMk id="3" creationId="{E4B586E6-4856-4C99-B4B6-E032893BEC4A}"/>
          </ac:spMkLst>
        </pc:spChg>
        <pc:spChg chg="ord">
          <ac:chgData name="Huff, Nichole L." userId="38753252-6381-4803-ac75-4898a400b546" providerId="ADAL" clId="{52C9A5FB-F519-4D53-8EC6-97441BE30E16}" dt="2022-12-14T23:44:01.618" v="240" actId="26606"/>
          <ac:spMkLst>
            <pc:docMk/>
            <pc:sldMk cId="1894359646" sldId="416"/>
            <ac:spMk id="4" creationId="{CEFEF01E-B69E-4680-8579-ADD01FC67883}"/>
          </ac:spMkLst>
        </pc:spChg>
        <pc:spChg chg="mod">
          <ac:chgData name="Huff, Nichole L." userId="38753252-6381-4803-ac75-4898a400b546" providerId="ADAL" clId="{52C9A5FB-F519-4D53-8EC6-97441BE30E16}" dt="2022-12-14T23:46:10.383" v="253" actId="122"/>
          <ac:spMkLst>
            <pc:docMk/>
            <pc:sldMk cId="1894359646" sldId="416"/>
            <ac:spMk id="5" creationId="{131AE07C-9186-49BA-8F8B-1EC0A93BA080}"/>
          </ac:spMkLst>
        </pc:spChg>
        <pc:spChg chg="del">
          <ac:chgData name="Huff, Nichole L." userId="38753252-6381-4803-ac75-4898a400b546" providerId="ADAL" clId="{52C9A5FB-F519-4D53-8EC6-97441BE30E16}" dt="2022-12-14T23:44:01.618" v="240" actId="26606"/>
          <ac:spMkLst>
            <pc:docMk/>
            <pc:sldMk cId="1894359646" sldId="416"/>
            <ac:spMk id="11" creationId="{BC19136A-D88A-43F6-8F13-0788481BCFB3}"/>
          </ac:spMkLst>
        </pc:spChg>
        <pc:spChg chg="add">
          <ac:chgData name="Huff, Nichole L." userId="38753252-6381-4803-ac75-4898a400b546" providerId="ADAL" clId="{52C9A5FB-F519-4D53-8EC6-97441BE30E16}" dt="2022-12-14T23:44:01.618" v="240" actId="26606"/>
          <ac:spMkLst>
            <pc:docMk/>
            <pc:sldMk cId="1894359646" sldId="416"/>
            <ac:spMk id="20" creationId="{78BA6964-249A-42B6-A349-426A774A1B1A}"/>
          </ac:spMkLst>
        </pc:spChg>
        <pc:spChg chg="add">
          <ac:chgData name="Huff, Nichole L." userId="38753252-6381-4803-ac75-4898a400b546" providerId="ADAL" clId="{52C9A5FB-F519-4D53-8EC6-97441BE30E16}" dt="2022-12-14T23:44:01.618" v="240" actId="26606"/>
          <ac:spMkLst>
            <pc:docMk/>
            <pc:sldMk cId="1894359646" sldId="416"/>
            <ac:spMk id="26" creationId="{4FF3ABA2-C942-48D8-87FE-7625DE11FF65}"/>
          </ac:spMkLst>
        </pc:spChg>
        <pc:grpChg chg="del">
          <ac:chgData name="Huff, Nichole L." userId="38753252-6381-4803-ac75-4898a400b546" providerId="ADAL" clId="{52C9A5FB-F519-4D53-8EC6-97441BE30E16}" dt="2022-12-14T23:44:01.618" v="240" actId="26606"/>
          <ac:grpSpMkLst>
            <pc:docMk/>
            <pc:sldMk cId="1894359646" sldId="416"/>
            <ac:grpSpMk id="13" creationId="{BE36AC96-F40E-47D6-9026-9E1399C767D3}"/>
          </ac:grpSpMkLst>
        </pc:grpChg>
        <pc:grpChg chg="add">
          <ac:chgData name="Huff, Nichole L." userId="38753252-6381-4803-ac75-4898a400b546" providerId="ADAL" clId="{52C9A5FB-F519-4D53-8EC6-97441BE30E16}" dt="2022-12-14T23:44:01.618" v="240" actId="26606"/>
          <ac:grpSpMkLst>
            <pc:docMk/>
            <pc:sldMk cId="1894359646" sldId="416"/>
            <ac:grpSpMk id="22" creationId="{BD0B695D-00F7-4E5A-8137-9A25014B6E07}"/>
          </ac:grpSpMkLst>
        </pc:grpChg>
        <pc:picChg chg="mod">
          <ac:chgData name="Huff, Nichole L." userId="38753252-6381-4803-ac75-4898a400b546" providerId="ADAL" clId="{52C9A5FB-F519-4D53-8EC6-97441BE30E16}" dt="2023-01-09T22:47:51.764" v="562" actId="1076"/>
          <ac:picMkLst>
            <pc:docMk/>
            <pc:sldMk cId="1894359646" sldId="416"/>
            <ac:picMk id="7" creationId="{1F216C50-953E-5A8C-1498-2D372ACCF7FE}"/>
          </ac:picMkLst>
        </pc:picChg>
      </pc:sldChg>
      <pc:sldChg chg="addSp delSp modSp mod modNotesTx">
        <pc:chgData name="Huff, Nichole L." userId="38753252-6381-4803-ac75-4898a400b546" providerId="ADAL" clId="{52C9A5FB-F519-4D53-8EC6-97441BE30E16}" dt="2023-01-09T22:48:08.681" v="563" actId="1076"/>
        <pc:sldMkLst>
          <pc:docMk/>
          <pc:sldMk cId="2638255752" sldId="417"/>
        </pc:sldMkLst>
        <pc:spChg chg="mod">
          <ac:chgData name="Huff, Nichole L." userId="38753252-6381-4803-ac75-4898a400b546" providerId="ADAL" clId="{52C9A5FB-F519-4D53-8EC6-97441BE30E16}" dt="2023-01-09T22:01:02.027" v="497" actId="27636"/>
          <ac:spMkLst>
            <pc:docMk/>
            <pc:sldMk cId="2638255752" sldId="417"/>
            <ac:spMk id="3" creationId="{E4B586E6-4856-4C99-B4B6-E032893BEC4A}"/>
          </ac:spMkLst>
        </pc:spChg>
        <pc:spChg chg="ord">
          <ac:chgData name="Huff, Nichole L." userId="38753252-6381-4803-ac75-4898a400b546" providerId="ADAL" clId="{52C9A5FB-F519-4D53-8EC6-97441BE30E16}" dt="2022-12-14T23:44:25.829" v="245" actId="26606"/>
          <ac:spMkLst>
            <pc:docMk/>
            <pc:sldMk cId="2638255752" sldId="417"/>
            <ac:spMk id="4" creationId="{CEFEF01E-B69E-4680-8579-ADD01FC67883}"/>
          </ac:spMkLst>
        </pc:spChg>
        <pc:spChg chg="mod">
          <ac:chgData name="Huff, Nichole L." userId="38753252-6381-4803-ac75-4898a400b546" providerId="ADAL" clId="{52C9A5FB-F519-4D53-8EC6-97441BE30E16}" dt="2022-12-14T23:50:01.375" v="332" actId="113"/>
          <ac:spMkLst>
            <pc:docMk/>
            <pc:sldMk cId="2638255752" sldId="417"/>
            <ac:spMk id="5" creationId="{131AE07C-9186-49BA-8F8B-1EC0A93BA080}"/>
          </ac:spMkLst>
        </pc:spChg>
        <pc:spChg chg="del">
          <ac:chgData name="Huff, Nichole L." userId="38753252-6381-4803-ac75-4898a400b546" providerId="ADAL" clId="{52C9A5FB-F519-4D53-8EC6-97441BE30E16}" dt="2022-12-14T23:44:25.829" v="245" actId="26606"/>
          <ac:spMkLst>
            <pc:docMk/>
            <pc:sldMk cId="2638255752" sldId="417"/>
            <ac:spMk id="11" creationId="{BC19136A-D88A-43F6-8F13-0788481BCFB3}"/>
          </ac:spMkLst>
        </pc:spChg>
        <pc:spChg chg="add">
          <ac:chgData name="Huff, Nichole L." userId="38753252-6381-4803-ac75-4898a400b546" providerId="ADAL" clId="{52C9A5FB-F519-4D53-8EC6-97441BE30E16}" dt="2022-12-14T23:44:25.829" v="245" actId="26606"/>
          <ac:spMkLst>
            <pc:docMk/>
            <pc:sldMk cId="2638255752" sldId="417"/>
            <ac:spMk id="20" creationId="{78BA6964-249A-42B6-A349-426A774A1B1A}"/>
          </ac:spMkLst>
        </pc:spChg>
        <pc:spChg chg="add">
          <ac:chgData name="Huff, Nichole L." userId="38753252-6381-4803-ac75-4898a400b546" providerId="ADAL" clId="{52C9A5FB-F519-4D53-8EC6-97441BE30E16}" dt="2022-12-14T23:44:25.829" v="245" actId="26606"/>
          <ac:spMkLst>
            <pc:docMk/>
            <pc:sldMk cId="2638255752" sldId="417"/>
            <ac:spMk id="26" creationId="{4FF3ABA2-C942-48D8-87FE-7625DE11FF65}"/>
          </ac:spMkLst>
        </pc:spChg>
        <pc:grpChg chg="del">
          <ac:chgData name="Huff, Nichole L." userId="38753252-6381-4803-ac75-4898a400b546" providerId="ADAL" clId="{52C9A5FB-F519-4D53-8EC6-97441BE30E16}" dt="2022-12-14T23:44:25.829" v="245" actId="26606"/>
          <ac:grpSpMkLst>
            <pc:docMk/>
            <pc:sldMk cId="2638255752" sldId="417"/>
            <ac:grpSpMk id="13" creationId="{BE36AC96-F40E-47D6-9026-9E1399C767D3}"/>
          </ac:grpSpMkLst>
        </pc:grpChg>
        <pc:grpChg chg="add">
          <ac:chgData name="Huff, Nichole L." userId="38753252-6381-4803-ac75-4898a400b546" providerId="ADAL" clId="{52C9A5FB-F519-4D53-8EC6-97441BE30E16}" dt="2022-12-14T23:44:25.829" v="245" actId="26606"/>
          <ac:grpSpMkLst>
            <pc:docMk/>
            <pc:sldMk cId="2638255752" sldId="417"/>
            <ac:grpSpMk id="22" creationId="{BD0B695D-00F7-4E5A-8137-9A25014B6E07}"/>
          </ac:grpSpMkLst>
        </pc:grpChg>
        <pc:picChg chg="mod">
          <ac:chgData name="Huff, Nichole L." userId="38753252-6381-4803-ac75-4898a400b546" providerId="ADAL" clId="{52C9A5FB-F519-4D53-8EC6-97441BE30E16}" dt="2023-01-09T22:48:08.681" v="563" actId="1076"/>
          <ac:picMkLst>
            <pc:docMk/>
            <pc:sldMk cId="2638255752" sldId="417"/>
            <ac:picMk id="2" creationId="{35DFB222-8209-57A3-BD88-A9CA4907B6E5}"/>
          </ac:picMkLst>
        </pc:picChg>
      </pc:sldChg>
      <pc:sldChg chg="del">
        <pc:chgData name="Huff, Nichole L." userId="38753252-6381-4803-ac75-4898a400b546" providerId="ADAL" clId="{52C9A5FB-F519-4D53-8EC6-97441BE30E16}" dt="2022-12-14T15:20:28.730" v="1" actId="47"/>
        <pc:sldMkLst>
          <pc:docMk/>
          <pc:sldMk cId="2912305909" sldId="418"/>
        </pc:sldMkLst>
      </pc:sldChg>
      <pc:sldChg chg="modSp mod">
        <pc:chgData name="Huff, Nichole L." userId="38753252-6381-4803-ac75-4898a400b546" providerId="ADAL" clId="{52C9A5FB-F519-4D53-8EC6-97441BE30E16}" dt="2022-12-14T15:27:20.927" v="13" actId="20577"/>
        <pc:sldMkLst>
          <pc:docMk/>
          <pc:sldMk cId="2765863914" sldId="419"/>
        </pc:sldMkLst>
        <pc:spChg chg="mod">
          <ac:chgData name="Huff, Nichole L." userId="38753252-6381-4803-ac75-4898a400b546" providerId="ADAL" clId="{52C9A5FB-F519-4D53-8EC6-97441BE30E16}" dt="2022-12-14T15:27:20.927" v="13" actId="20577"/>
          <ac:spMkLst>
            <pc:docMk/>
            <pc:sldMk cId="2765863914" sldId="419"/>
            <ac:spMk id="10" creationId="{C507A51A-CEE1-CD0F-3B80-9414126D2B04}"/>
          </ac:spMkLst>
        </pc:spChg>
      </pc:sldChg>
      <pc:sldChg chg="modSp add del mod">
        <pc:chgData name="Huff, Nichole L." userId="38753252-6381-4803-ac75-4898a400b546" providerId="ADAL" clId="{52C9A5FB-F519-4D53-8EC6-97441BE30E16}" dt="2022-12-14T15:34:22.991" v="23" actId="47"/>
        <pc:sldMkLst>
          <pc:docMk/>
          <pc:sldMk cId="2210562782" sldId="423"/>
        </pc:sldMkLst>
        <pc:spChg chg="mod">
          <ac:chgData name="Huff, Nichole L." userId="38753252-6381-4803-ac75-4898a400b546" providerId="ADAL" clId="{52C9A5FB-F519-4D53-8EC6-97441BE30E16}" dt="2022-12-14T15:20:41.882" v="2"/>
          <ac:spMkLst>
            <pc:docMk/>
            <pc:sldMk cId="2210562782" sldId="423"/>
            <ac:spMk id="4" creationId="{495636FB-6D30-EE04-6AE3-44722C2CB717}"/>
          </ac:spMkLst>
        </pc:spChg>
      </pc:sldChg>
      <pc:sldChg chg="modSp add mod">
        <pc:chgData name="Huff, Nichole L." userId="38753252-6381-4803-ac75-4898a400b546" providerId="ADAL" clId="{52C9A5FB-F519-4D53-8EC6-97441BE30E16}" dt="2022-12-14T15:28:23.619" v="20"/>
        <pc:sldMkLst>
          <pc:docMk/>
          <pc:sldMk cId="3074085498" sldId="424"/>
        </pc:sldMkLst>
        <pc:spChg chg="mod">
          <ac:chgData name="Huff, Nichole L." userId="38753252-6381-4803-ac75-4898a400b546" providerId="ADAL" clId="{52C9A5FB-F519-4D53-8EC6-97441BE30E16}" dt="2022-12-14T15:28:01.827" v="19" actId="403"/>
          <ac:spMkLst>
            <pc:docMk/>
            <pc:sldMk cId="3074085498" sldId="424"/>
            <ac:spMk id="4" creationId="{495636FB-6D30-EE04-6AE3-44722C2CB717}"/>
          </ac:spMkLst>
        </pc:spChg>
        <pc:picChg chg="mod">
          <ac:chgData name="Huff, Nichole L." userId="38753252-6381-4803-ac75-4898a400b546" providerId="ADAL" clId="{52C9A5FB-F519-4D53-8EC6-97441BE30E16}" dt="2022-12-14T15:28:23.619" v="20"/>
          <ac:picMkLst>
            <pc:docMk/>
            <pc:sldMk cId="3074085498" sldId="424"/>
            <ac:picMk id="5" creationId="{F2B339E3-9C4A-2507-1734-9B815EE53E6C}"/>
          </ac:picMkLst>
        </pc:picChg>
        <pc:picChg chg="mod">
          <ac:chgData name="Huff, Nichole L." userId="38753252-6381-4803-ac75-4898a400b546" providerId="ADAL" clId="{52C9A5FB-F519-4D53-8EC6-97441BE30E16}" dt="2022-12-14T15:28:23.619" v="20"/>
          <ac:picMkLst>
            <pc:docMk/>
            <pc:sldMk cId="3074085498" sldId="424"/>
            <ac:picMk id="6" creationId="{7C05882A-10A9-6442-8B07-707C1FA78CD1}"/>
          </ac:picMkLst>
        </pc:picChg>
        <pc:picChg chg="mod">
          <ac:chgData name="Huff, Nichole L." userId="38753252-6381-4803-ac75-4898a400b546" providerId="ADAL" clId="{52C9A5FB-F519-4D53-8EC6-97441BE30E16}" dt="2022-12-14T15:28:23.619" v="20"/>
          <ac:picMkLst>
            <pc:docMk/>
            <pc:sldMk cId="3074085498" sldId="424"/>
            <ac:picMk id="7" creationId="{B16D17CE-16A9-37D1-C269-7D249A479039}"/>
          </ac:picMkLst>
        </pc:picChg>
      </pc:sldChg>
      <pc:sldChg chg="modSp add del mod">
        <pc:chgData name="Huff, Nichole L." userId="38753252-6381-4803-ac75-4898a400b546" providerId="ADAL" clId="{52C9A5FB-F519-4D53-8EC6-97441BE30E16}" dt="2022-12-14T15:56:18.103" v="158" actId="47"/>
        <pc:sldMkLst>
          <pc:docMk/>
          <pc:sldMk cId="2912305909" sldId="425"/>
        </pc:sldMkLst>
        <pc:spChg chg="mod">
          <ac:chgData name="Huff, Nichole L." userId="38753252-6381-4803-ac75-4898a400b546" providerId="ADAL" clId="{52C9A5FB-F519-4D53-8EC6-97441BE30E16}" dt="2022-12-14T15:34:28.474" v="24"/>
          <ac:spMkLst>
            <pc:docMk/>
            <pc:sldMk cId="2912305909" sldId="425"/>
            <ac:spMk id="4" creationId="{495636FB-6D30-EE04-6AE3-44722C2CB717}"/>
          </ac:spMkLst>
        </pc:spChg>
      </pc:sldChg>
      <pc:sldChg chg="modSp add mod">
        <pc:chgData name="Huff, Nichole L." userId="38753252-6381-4803-ac75-4898a400b546" providerId="ADAL" clId="{52C9A5FB-F519-4D53-8EC6-97441BE30E16}" dt="2022-12-14T15:56:13.082" v="157" actId="20577"/>
        <pc:sldMkLst>
          <pc:docMk/>
          <pc:sldMk cId="1395010545" sldId="427"/>
        </pc:sldMkLst>
        <pc:spChg chg="mod">
          <ac:chgData name="Huff, Nichole L." userId="38753252-6381-4803-ac75-4898a400b546" providerId="ADAL" clId="{52C9A5FB-F519-4D53-8EC6-97441BE30E16}" dt="2022-12-14T15:56:13.082" v="157" actId="20577"/>
          <ac:spMkLst>
            <pc:docMk/>
            <pc:sldMk cId="1395010545" sldId="427"/>
            <ac:spMk id="4" creationId="{495636FB-6D30-EE04-6AE3-44722C2CB717}"/>
          </ac:spMkLst>
        </pc:spChg>
      </pc:sldChg>
      <pc:sldChg chg="addSp delSp modSp new mod modClrScheme chgLayout">
        <pc:chgData name="Huff, Nichole L." userId="38753252-6381-4803-ac75-4898a400b546" providerId="ADAL" clId="{52C9A5FB-F519-4D53-8EC6-97441BE30E16}" dt="2023-01-09T21:56:07.451" v="492" actId="207"/>
        <pc:sldMkLst>
          <pc:docMk/>
          <pc:sldMk cId="4189757630" sldId="428"/>
        </pc:sldMkLst>
        <pc:spChg chg="del mod ord">
          <ac:chgData name="Huff, Nichole L." userId="38753252-6381-4803-ac75-4898a400b546" providerId="ADAL" clId="{52C9A5FB-F519-4D53-8EC6-97441BE30E16}" dt="2022-12-14T23:58:10.197" v="467" actId="478"/>
          <ac:spMkLst>
            <pc:docMk/>
            <pc:sldMk cId="4189757630" sldId="428"/>
            <ac:spMk id="2" creationId="{546AD7C5-B219-BE47-0040-D8C23CD697B8}"/>
          </ac:spMkLst>
        </pc:spChg>
        <pc:spChg chg="add del">
          <ac:chgData name="Huff, Nichole L." userId="38753252-6381-4803-ac75-4898a400b546" providerId="ADAL" clId="{52C9A5FB-F519-4D53-8EC6-97441BE30E16}" dt="2023-01-09T21:45:49.847" v="469"/>
          <ac:spMkLst>
            <pc:docMk/>
            <pc:sldMk cId="4189757630" sldId="428"/>
            <ac:spMk id="2" creationId="{840DA626-EE09-53D4-6F42-50B7C5D7E720}"/>
          </ac:spMkLst>
        </pc:spChg>
        <pc:spChg chg="del mod ord">
          <ac:chgData name="Huff, Nichole L." userId="38753252-6381-4803-ac75-4898a400b546" providerId="ADAL" clId="{52C9A5FB-F519-4D53-8EC6-97441BE30E16}" dt="2022-12-14T23:56:56.521" v="402" actId="700"/>
          <ac:spMkLst>
            <pc:docMk/>
            <pc:sldMk cId="4189757630" sldId="428"/>
            <ac:spMk id="3" creationId="{7D79C81D-51CD-01E6-2CC8-998CB4A1664D}"/>
          </ac:spMkLst>
        </pc:spChg>
        <pc:spChg chg="add del">
          <ac:chgData name="Huff, Nichole L." userId="38753252-6381-4803-ac75-4898a400b546" providerId="ADAL" clId="{52C9A5FB-F519-4D53-8EC6-97441BE30E16}" dt="2023-01-09T21:45:49.847" v="469"/>
          <ac:spMkLst>
            <pc:docMk/>
            <pc:sldMk cId="4189757630" sldId="428"/>
            <ac:spMk id="3" creationId="{CDC5895E-04F1-B052-53FF-2928EC36C8F8}"/>
          </ac:spMkLst>
        </pc:spChg>
        <pc:spChg chg="mod ord">
          <ac:chgData name="Huff, Nichole L." userId="38753252-6381-4803-ac75-4898a400b546" providerId="ADAL" clId="{52C9A5FB-F519-4D53-8EC6-97441BE30E16}" dt="2022-12-14T23:57:00.117" v="403" actId="700"/>
          <ac:spMkLst>
            <pc:docMk/>
            <pc:sldMk cId="4189757630" sldId="428"/>
            <ac:spMk id="4" creationId="{C2AF85C7-BE01-E728-111C-C6AC2B7E76DC}"/>
          </ac:spMkLst>
        </pc:spChg>
        <pc:spChg chg="add del">
          <ac:chgData name="Huff, Nichole L." userId="38753252-6381-4803-ac75-4898a400b546" providerId="ADAL" clId="{52C9A5FB-F519-4D53-8EC6-97441BE30E16}" dt="2023-01-09T21:45:49.847" v="469"/>
          <ac:spMkLst>
            <pc:docMk/>
            <pc:sldMk cId="4189757630" sldId="428"/>
            <ac:spMk id="5" creationId="{06860121-8153-123D-47E6-9810FAAF6ECA}"/>
          </ac:spMkLst>
        </pc:spChg>
        <pc:spChg chg="add del mod ord">
          <ac:chgData name="Huff, Nichole L." userId="38753252-6381-4803-ac75-4898a400b546" providerId="ADAL" clId="{52C9A5FB-F519-4D53-8EC6-97441BE30E16}" dt="2022-12-14T23:56:56.521" v="402" actId="700"/>
          <ac:spMkLst>
            <pc:docMk/>
            <pc:sldMk cId="4189757630" sldId="428"/>
            <ac:spMk id="5" creationId="{E63827DA-5AD3-2299-3A3B-1E156E9A62C9}"/>
          </ac:spMkLst>
        </pc:spChg>
        <pc:spChg chg="add del mod ord">
          <ac:chgData name="Huff, Nichole L." userId="38753252-6381-4803-ac75-4898a400b546" providerId="ADAL" clId="{52C9A5FB-F519-4D53-8EC6-97441BE30E16}" dt="2022-12-14T23:56:56.521" v="402" actId="700"/>
          <ac:spMkLst>
            <pc:docMk/>
            <pc:sldMk cId="4189757630" sldId="428"/>
            <ac:spMk id="6" creationId="{15E28D37-D845-8232-5D06-467F5F63ABCB}"/>
          </ac:spMkLst>
        </pc:spChg>
        <pc:spChg chg="add del">
          <ac:chgData name="Huff, Nichole L." userId="38753252-6381-4803-ac75-4898a400b546" providerId="ADAL" clId="{52C9A5FB-F519-4D53-8EC6-97441BE30E16}" dt="2023-01-09T21:45:49.847" v="469"/>
          <ac:spMkLst>
            <pc:docMk/>
            <pc:sldMk cId="4189757630" sldId="428"/>
            <ac:spMk id="6" creationId="{651CC94F-EC78-2544-2FFC-01F03BBFC375}"/>
          </ac:spMkLst>
        </pc:spChg>
        <pc:spChg chg="add del mod ord">
          <ac:chgData name="Huff, Nichole L." userId="38753252-6381-4803-ac75-4898a400b546" providerId="ADAL" clId="{52C9A5FB-F519-4D53-8EC6-97441BE30E16}" dt="2022-12-14T23:57:00.117" v="403" actId="700"/>
          <ac:spMkLst>
            <pc:docMk/>
            <pc:sldMk cId="4189757630" sldId="428"/>
            <ac:spMk id="7" creationId="{895B07B8-B167-5427-468B-23DE8A2FE430}"/>
          </ac:spMkLst>
        </pc:spChg>
        <pc:spChg chg="add del">
          <ac:chgData name="Huff, Nichole L." userId="38753252-6381-4803-ac75-4898a400b546" providerId="ADAL" clId="{52C9A5FB-F519-4D53-8EC6-97441BE30E16}" dt="2023-01-09T21:45:49.847" v="469"/>
          <ac:spMkLst>
            <pc:docMk/>
            <pc:sldMk cId="4189757630" sldId="428"/>
            <ac:spMk id="7" creationId="{B9F0C985-968E-86EE-0CEC-EC904764AA4F}"/>
          </ac:spMkLst>
        </pc:spChg>
        <pc:spChg chg="add del mod ord">
          <ac:chgData name="Huff, Nichole L." userId="38753252-6381-4803-ac75-4898a400b546" providerId="ADAL" clId="{52C9A5FB-F519-4D53-8EC6-97441BE30E16}" dt="2022-12-14T23:57:00.117" v="403" actId="700"/>
          <ac:spMkLst>
            <pc:docMk/>
            <pc:sldMk cId="4189757630" sldId="428"/>
            <ac:spMk id="8" creationId="{9E976D99-7455-04C9-810B-DB7313FCDC85}"/>
          </ac:spMkLst>
        </pc:spChg>
        <pc:spChg chg="add del mod">
          <ac:chgData name="Huff, Nichole L." userId="38753252-6381-4803-ac75-4898a400b546" providerId="ADAL" clId="{52C9A5FB-F519-4D53-8EC6-97441BE30E16}" dt="2023-01-09T21:46:25.151" v="473" actId="478"/>
          <ac:spMkLst>
            <pc:docMk/>
            <pc:sldMk cId="4189757630" sldId="428"/>
            <ac:spMk id="8" creationId="{C212BF38-85E4-C73F-E0C6-BFCC0DBD528C}"/>
          </ac:spMkLst>
        </pc:spChg>
        <pc:spChg chg="add del mod ord">
          <ac:chgData name="Huff, Nichole L." userId="38753252-6381-4803-ac75-4898a400b546" providerId="ADAL" clId="{52C9A5FB-F519-4D53-8EC6-97441BE30E16}" dt="2022-12-14T23:57:00.117" v="403" actId="700"/>
          <ac:spMkLst>
            <pc:docMk/>
            <pc:sldMk cId="4189757630" sldId="428"/>
            <ac:spMk id="9" creationId="{1A850295-CE31-09FA-2614-C2BBB1EDC82A}"/>
          </ac:spMkLst>
        </pc:spChg>
        <pc:spChg chg="add mod ord">
          <ac:chgData name="Huff, Nichole L." userId="38753252-6381-4803-ac75-4898a400b546" providerId="ADAL" clId="{52C9A5FB-F519-4D53-8EC6-97441BE30E16}" dt="2023-01-09T21:56:07.451" v="492" actId="207"/>
          <ac:spMkLst>
            <pc:docMk/>
            <pc:sldMk cId="4189757630" sldId="428"/>
            <ac:spMk id="10" creationId="{B494B8B0-C0E9-1612-031B-478161A93E4C}"/>
          </ac:spMkLst>
        </pc:spChg>
        <pc:spChg chg="add del mod ord">
          <ac:chgData name="Huff, Nichole L." userId="38753252-6381-4803-ac75-4898a400b546" providerId="ADAL" clId="{52C9A5FB-F519-4D53-8EC6-97441BE30E16}" dt="2022-12-14T23:57:21.811" v="425" actId="478"/>
          <ac:spMkLst>
            <pc:docMk/>
            <pc:sldMk cId="4189757630" sldId="428"/>
            <ac:spMk id="11" creationId="{D4D3E601-49F9-6BAB-53FB-E6F6FB48BC0D}"/>
          </ac:spMkLst>
        </pc:spChg>
        <pc:spChg chg="add del mod ord">
          <ac:chgData name="Huff, Nichole L." userId="38753252-6381-4803-ac75-4898a400b546" providerId="ADAL" clId="{52C9A5FB-F519-4D53-8EC6-97441BE30E16}" dt="2022-12-14T23:57:18.871" v="424" actId="478"/>
          <ac:spMkLst>
            <pc:docMk/>
            <pc:sldMk cId="4189757630" sldId="428"/>
            <ac:spMk id="12" creationId="{3BF2A6F6-C847-2120-15DB-62726ABF2F38}"/>
          </ac:spMkLst>
        </pc:spChg>
        <pc:spChg chg="add mod">
          <ac:chgData name="Huff, Nichole L." userId="38753252-6381-4803-ac75-4898a400b546" providerId="ADAL" clId="{52C9A5FB-F519-4D53-8EC6-97441BE30E16}" dt="2022-12-14T23:57:44.106" v="451" actId="404"/>
          <ac:spMkLst>
            <pc:docMk/>
            <pc:sldMk cId="4189757630" sldId="428"/>
            <ac:spMk id="13" creationId="{4CC88D40-3FC3-1042-5E1C-1FCCF440AF61}"/>
          </ac:spMkLst>
        </pc:spChg>
        <pc:picChg chg="add del">
          <ac:chgData name="Huff, Nichole L." userId="38753252-6381-4803-ac75-4898a400b546" providerId="ADAL" clId="{52C9A5FB-F519-4D53-8EC6-97441BE30E16}" dt="2023-01-09T21:45:49.847" v="469"/>
          <ac:picMkLst>
            <pc:docMk/>
            <pc:sldMk cId="4189757630" sldId="428"/>
            <ac:picMk id="1025" creationId="{A640A65A-68E5-4786-267B-CC5F25A60EFC}"/>
          </ac:picMkLst>
        </pc:picChg>
        <pc:picChg chg="add del">
          <ac:chgData name="Huff, Nichole L." userId="38753252-6381-4803-ac75-4898a400b546" providerId="ADAL" clId="{52C9A5FB-F519-4D53-8EC6-97441BE30E16}" dt="2023-01-09T21:45:49.847" v="469"/>
          <ac:picMkLst>
            <pc:docMk/>
            <pc:sldMk cId="4189757630" sldId="428"/>
            <ac:picMk id="1026" creationId="{30C604CA-F250-1A9B-6FC5-2C7D5D0A840B}"/>
          </ac:picMkLst>
        </pc:picChg>
        <pc:picChg chg="add del">
          <ac:chgData name="Huff, Nichole L." userId="38753252-6381-4803-ac75-4898a400b546" providerId="ADAL" clId="{52C9A5FB-F519-4D53-8EC6-97441BE30E16}" dt="2023-01-09T21:45:49.847" v="469"/>
          <ac:picMkLst>
            <pc:docMk/>
            <pc:sldMk cId="4189757630" sldId="428"/>
            <ac:picMk id="1027" creationId="{498B876B-EB73-3FB1-9D9F-A6A0E6849F7E}"/>
          </ac:picMkLst>
        </pc:picChg>
        <pc:picChg chg="add del">
          <ac:chgData name="Huff, Nichole L." userId="38753252-6381-4803-ac75-4898a400b546" providerId="ADAL" clId="{52C9A5FB-F519-4D53-8EC6-97441BE30E16}" dt="2023-01-09T21:45:49.847" v="469"/>
          <ac:picMkLst>
            <pc:docMk/>
            <pc:sldMk cId="4189757630" sldId="428"/>
            <ac:picMk id="1028" creationId="{2D5B069C-BE6B-D51A-B01D-6CFAD46CF764}"/>
          </ac:picMkLst>
        </pc:picChg>
        <pc:picChg chg="add del">
          <ac:chgData name="Huff, Nichole L." userId="38753252-6381-4803-ac75-4898a400b546" providerId="ADAL" clId="{52C9A5FB-F519-4D53-8EC6-97441BE30E16}" dt="2023-01-09T21:45:49.847" v="469"/>
          <ac:picMkLst>
            <pc:docMk/>
            <pc:sldMk cId="4189757630" sldId="428"/>
            <ac:picMk id="1029" creationId="{934D8C12-823D-1578-47AC-C89B2553D5D7}"/>
          </ac:picMkLst>
        </pc:picChg>
        <pc:picChg chg="add mod">
          <ac:chgData name="Huff, Nichole L." userId="38753252-6381-4803-ac75-4898a400b546" providerId="ADAL" clId="{52C9A5FB-F519-4D53-8EC6-97441BE30E16}" dt="2023-01-09T21:47:06.937" v="485" actId="1076"/>
          <ac:picMkLst>
            <pc:docMk/>
            <pc:sldMk cId="4189757630" sldId="428"/>
            <ac:picMk id="1035" creationId="{DA3F180E-6EDD-CA6C-0298-975079A0603B}"/>
          </ac:picMkLst>
        </pc:picChg>
      </pc:sldChg>
    </pc:docChg>
  </pc:docChgLst>
  <pc:docChgLst>
    <pc:chgData name="Bejda, Miranda L." userId="9f6caca1-07ba-4e99-b6f0-97c452ea0743" providerId="ADAL" clId="{810F4A3D-4B65-4428-846B-E2E1DD55D5DF}"/>
    <pc:docChg chg="addSld delSld modSld delMainMaster">
      <pc:chgData name="Bejda, Miranda L." userId="9f6caca1-07ba-4e99-b6f0-97c452ea0743" providerId="ADAL" clId="{810F4A3D-4B65-4428-846B-E2E1DD55D5DF}" dt="2022-10-03T15:58:06.309" v="61" actId="20577"/>
      <pc:docMkLst>
        <pc:docMk/>
      </pc:docMkLst>
      <pc:sldChg chg="del">
        <pc:chgData name="Bejda, Miranda L." userId="9f6caca1-07ba-4e99-b6f0-97c452ea0743" providerId="ADAL" clId="{810F4A3D-4B65-4428-846B-E2E1DD55D5DF}" dt="2022-10-03T15:57:02.035" v="3"/>
        <pc:sldMkLst>
          <pc:docMk/>
          <pc:sldMk cId="1733561920" sldId="286"/>
        </pc:sldMkLst>
      </pc:sldChg>
      <pc:sldChg chg="del">
        <pc:chgData name="Bejda, Miranda L." userId="9f6caca1-07ba-4e99-b6f0-97c452ea0743" providerId="ADAL" clId="{810F4A3D-4B65-4428-846B-E2E1DD55D5DF}" dt="2022-10-03T15:57:44.028" v="33" actId="47"/>
        <pc:sldMkLst>
          <pc:docMk/>
          <pc:sldMk cId="3196402734" sldId="400"/>
        </pc:sldMkLst>
      </pc:sldChg>
      <pc:sldChg chg="del">
        <pc:chgData name="Bejda, Miranda L." userId="9f6caca1-07ba-4e99-b6f0-97c452ea0743" providerId="ADAL" clId="{810F4A3D-4B65-4428-846B-E2E1DD55D5DF}" dt="2022-10-03T15:57:18.682" v="4" actId="47"/>
        <pc:sldMkLst>
          <pc:docMk/>
          <pc:sldMk cId="1056802398" sldId="401"/>
        </pc:sldMkLst>
      </pc:sldChg>
      <pc:sldChg chg="modSp mod">
        <pc:chgData name="Bejda, Miranda L." userId="9f6caca1-07ba-4e99-b6f0-97c452ea0743" providerId="ADAL" clId="{810F4A3D-4B65-4428-846B-E2E1DD55D5DF}" dt="2022-10-03T15:57:35.734" v="32" actId="403"/>
        <pc:sldMkLst>
          <pc:docMk/>
          <pc:sldMk cId="2078707334" sldId="408"/>
        </pc:sldMkLst>
        <pc:spChg chg="mod">
          <ac:chgData name="Bejda, Miranda L." userId="9f6caca1-07ba-4e99-b6f0-97c452ea0743" providerId="ADAL" clId="{810F4A3D-4B65-4428-846B-E2E1DD55D5DF}" dt="2022-10-03T15:57:35.734" v="32" actId="403"/>
          <ac:spMkLst>
            <pc:docMk/>
            <pc:sldMk cId="2078707334" sldId="408"/>
            <ac:spMk id="5" creationId="{6EDC0667-16BD-D267-E886-A3E84779D217}"/>
          </ac:spMkLst>
        </pc:spChg>
      </pc:sldChg>
      <pc:sldChg chg="del">
        <pc:chgData name="Bejda, Miranda L." userId="9f6caca1-07ba-4e99-b6f0-97c452ea0743" providerId="ADAL" clId="{810F4A3D-4B65-4428-846B-E2E1DD55D5DF}" dt="2022-10-03T15:57:45.419" v="34" actId="47"/>
        <pc:sldMkLst>
          <pc:docMk/>
          <pc:sldMk cId="3648408297" sldId="414"/>
        </pc:sldMkLst>
      </pc:sldChg>
      <pc:sldChg chg="add del">
        <pc:chgData name="Bejda, Miranda L." userId="9f6caca1-07ba-4e99-b6f0-97c452ea0743" providerId="ADAL" clId="{810F4A3D-4B65-4428-846B-E2E1DD55D5DF}" dt="2022-10-03T15:55:33.055" v="1"/>
        <pc:sldMkLst>
          <pc:docMk/>
          <pc:sldMk cId="145383215" sldId="418"/>
        </pc:sldMkLst>
      </pc:sldChg>
      <pc:sldChg chg="modSp mod">
        <pc:chgData name="Bejda, Miranda L." userId="9f6caca1-07ba-4e99-b6f0-97c452ea0743" providerId="ADAL" clId="{810F4A3D-4B65-4428-846B-E2E1DD55D5DF}" dt="2022-10-03T15:58:06.309" v="61" actId="20577"/>
        <pc:sldMkLst>
          <pc:docMk/>
          <pc:sldMk cId="2912305909" sldId="418"/>
        </pc:sldMkLst>
        <pc:spChg chg="mod">
          <ac:chgData name="Bejda, Miranda L." userId="9f6caca1-07ba-4e99-b6f0-97c452ea0743" providerId="ADAL" clId="{810F4A3D-4B65-4428-846B-E2E1DD55D5DF}" dt="2022-10-03T15:58:06.309" v="61" actId="20577"/>
          <ac:spMkLst>
            <pc:docMk/>
            <pc:sldMk cId="2912305909" sldId="418"/>
            <ac:spMk id="4" creationId="{495636FB-6D30-EE04-6AE3-44722C2CB717}"/>
          </ac:spMkLst>
        </pc:spChg>
      </pc:sldChg>
      <pc:sldMasterChg chg="del delSldLayout">
        <pc:chgData name="Bejda, Miranda L." userId="9f6caca1-07ba-4e99-b6f0-97c452ea0743" providerId="ADAL" clId="{810F4A3D-4B65-4428-846B-E2E1DD55D5DF}" dt="2022-10-03T15:57:45.419" v="34" actId="47"/>
        <pc:sldMasterMkLst>
          <pc:docMk/>
          <pc:sldMasterMk cId="3978220100" sldId="2147483660"/>
        </pc:sldMasterMkLst>
        <pc:sldLayoutChg chg="del">
          <pc:chgData name="Bejda, Miranda L." userId="9f6caca1-07ba-4e99-b6f0-97c452ea0743" providerId="ADAL" clId="{810F4A3D-4B65-4428-846B-E2E1DD55D5DF}" dt="2022-10-03T15:57:45.419" v="34" actId="47"/>
          <pc:sldLayoutMkLst>
            <pc:docMk/>
            <pc:sldMasterMk cId="3978220100" sldId="2147483660"/>
            <pc:sldLayoutMk cId="910201827" sldId="2147483661"/>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607350875" sldId="2147483662"/>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874497311" sldId="2147483663"/>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009425004" sldId="2147483664"/>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837254092" sldId="2147483665"/>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3705964821" sldId="2147483666"/>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3758979501" sldId="2147483667"/>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4020298630" sldId="2147483668"/>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992687072" sldId="2147483669"/>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2480086493" sldId="2147483670"/>
          </pc:sldLayoutMkLst>
        </pc:sldLayoutChg>
        <pc:sldLayoutChg chg="del">
          <pc:chgData name="Bejda, Miranda L." userId="9f6caca1-07ba-4e99-b6f0-97c452ea0743" providerId="ADAL" clId="{810F4A3D-4B65-4428-846B-E2E1DD55D5DF}" dt="2022-10-03T15:57:45.419" v="34" actId="47"/>
          <pc:sldLayoutMkLst>
            <pc:docMk/>
            <pc:sldMasterMk cId="3978220100" sldId="2147483660"/>
            <pc:sldLayoutMk cId="78872592" sldId="2147483671"/>
          </pc:sldLayoutMkLst>
        </pc:sldLayoutChg>
      </pc:sldMasterChg>
      <pc:sldMasterChg chg="delSldLayout">
        <pc:chgData name="Bejda, Miranda L." userId="9f6caca1-07ba-4e99-b6f0-97c452ea0743" providerId="ADAL" clId="{810F4A3D-4B65-4428-846B-E2E1DD55D5DF}" dt="2022-10-03T15:57:18.682" v="4" actId="47"/>
        <pc:sldMasterMkLst>
          <pc:docMk/>
          <pc:sldMasterMk cId="1506633708" sldId="2147483708"/>
        </pc:sldMasterMkLst>
        <pc:sldLayoutChg chg="del">
          <pc:chgData name="Bejda, Miranda L." userId="9f6caca1-07ba-4e99-b6f0-97c452ea0743" providerId="ADAL" clId="{810F4A3D-4B65-4428-846B-E2E1DD55D5DF}" dt="2022-10-03T15:57:18.682" v="4" actId="47"/>
          <pc:sldLayoutMkLst>
            <pc:docMk/>
            <pc:sldMasterMk cId="1506633708" sldId="2147483708"/>
            <pc:sldLayoutMk cId="2861843228" sldId="2147483720"/>
          </pc:sldLayoutMkLst>
        </pc:sldLayoutChg>
      </pc:sldMasterChg>
    </pc:docChg>
  </pc:docChgLst>
  <pc:docChgLst>
    <pc:chgData name="Bejda, Miranda L." userId="S::mlbe240@uky.edu::9f6caca1-07ba-4e99-b6f0-97c452ea0743" providerId="AD" clId="Web-{FE435F01-2A2F-41F4-A1D7-546895BE78F9}"/>
    <pc:docChg chg="addSld modSld sldOrd">
      <pc:chgData name="Bejda, Miranda L." userId="S::mlbe240@uky.edu::9f6caca1-07ba-4e99-b6f0-97c452ea0743" providerId="AD" clId="Web-{FE435F01-2A2F-41F4-A1D7-546895BE78F9}" dt="2022-05-29T02:57:30.798" v="37" actId="1076"/>
      <pc:docMkLst>
        <pc:docMk/>
      </pc:docMkLst>
      <pc:sldChg chg="modSp">
        <pc:chgData name="Bejda, Miranda L." userId="S::mlbe240@uky.edu::9f6caca1-07ba-4e99-b6f0-97c452ea0743" providerId="AD" clId="Web-{FE435F01-2A2F-41F4-A1D7-546895BE78F9}" dt="2022-05-29T02:55:20.674" v="0" actId="20577"/>
        <pc:sldMkLst>
          <pc:docMk/>
          <pc:sldMk cId="3196402734" sldId="400"/>
        </pc:sldMkLst>
        <pc:spChg chg="mod">
          <ac:chgData name="Bejda, Miranda L." userId="S::mlbe240@uky.edu::9f6caca1-07ba-4e99-b6f0-97c452ea0743" providerId="AD" clId="Web-{FE435F01-2A2F-41F4-A1D7-546895BE78F9}" dt="2022-05-29T02:55:20.674" v="0" actId="20577"/>
          <ac:spMkLst>
            <pc:docMk/>
            <pc:sldMk cId="3196402734" sldId="400"/>
            <ac:spMk id="19" creationId="{B032DA7C-C3AD-4A99-8801-152FB4EE9B9E}"/>
          </ac:spMkLst>
        </pc:spChg>
      </pc:sldChg>
      <pc:sldChg chg="modSp">
        <pc:chgData name="Bejda, Miranda L." userId="S::mlbe240@uky.edu::9f6caca1-07ba-4e99-b6f0-97c452ea0743" providerId="AD" clId="Web-{FE435F01-2A2F-41F4-A1D7-546895BE78F9}" dt="2022-05-29T02:55:29.065" v="1" actId="20577"/>
        <pc:sldMkLst>
          <pc:docMk/>
          <pc:sldMk cId="1056802398" sldId="401"/>
        </pc:sldMkLst>
        <pc:spChg chg="mod">
          <ac:chgData name="Bejda, Miranda L." userId="S::mlbe240@uky.edu::9f6caca1-07ba-4e99-b6f0-97c452ea0743" providerId="AD" clId="Web-{FE435F01-2A2F-41F4-A1D7-546895BE78F9}" dt="2022-05-29T02:55:29.065" v="1" actId="20577"/>
          <ac:spMkLst>
            <pc:docMk/>
            <pc:sldMk cId="1056802398" sldId="401"/>
            <ac:spMk id="19" creationId="{B032DA7C-C3AD-4A99-8801-152FB4EE9B9E}"/>
          </ac:spMkLst>
        </pc:spChg>
      </pc:sldChg>
      <pc:sldChg chg="addSp delSp modSp add ord replId">
        <pc:chgData name="Bejda, Miranda L." userId="S::mlbe240@uky.edu::9f6caca1-07ba-4e99-b6f0-97c452ea0743" providerId="AD" clId="Web-{FE435F01-2A2F-41F4-A1D7-546895BE78F9}" dt="2022-05-29T02:57:30.798" v="37" actId="1076"/>
        <pc:sldMkLst>
          <pc:docMk/>
          <pc:sldMk cId="2638255752" sldId="417"/>
        </pc:sldMkLst>
        <pc:spChg chg="mod">
          <ac:chgData name="Bejda, Miranda L." userId="S::mlbe240@uky.edu::9f6caca1-07ba-4e99-b6f0-97c452ea0743" providerId="AD" clId="Web-{FE435F01-2A2F-41F4-A1D7-546895BE78F9}" dt="2022-05-29T02:57:01.595" v="32" actId="14100"/>
          <ac:spMkLst>
            <pc:docMk/>
            <pc:sldMk cId="2638255752" sldId="417"/>
            <ac:spMk id="3" creationId="{E4B586E6-4856-4C99-B4B6-E032893BEC4A}"/>
          </ac:spMkLst>
        </pc:spChg>
        <pc:spChg chg="mod">
          <ac:chgData name="Bejda, Miranda L." userId="S::mlbe240@uky.edu::9f6caca1-07ba-4e99-b6f0-97c452ea0743" providerId="AD" clId="Web-{FE435F01-2A2F-41F4-A1D7-546895BE78F9}" dt="2022-05-29T02:56:51.486" v="25" actId="1076"/>
          <ac:spMkLst>
            <pc:docMk/>
            <pc:sldMk cId="2638255752" sldId="417"/>
            <ac:spMk id="5" creationId="{131AE07C-9186-49BA-8F8B-1EC0A93BA080}"/>
          </ac:spMkLst>
        </pc:spChg>
        <pc:picChg chg="add mod">
          <ac:chgData name="Bejda, Miranda L." userId="S::mlbe240@uky.edu::9f6caca1-07ba-4e99-b6f0-97c452ea0743" providerId="AD" clId="Web-{FE435F01-2A2F-41F4-A1D7-546895BE78F9}" dt="2022-05-29T02:57:30.798" v="37" actId="1076"/>
          <ac:picMkLst>
            <pc:docMk/>
            <pc:sldMk cId="2638255752" sldId="417"/>
            <ac:picMk id="2" creationId="{35DFB222-8209-57A3-BD88-A9CA4907B6E5}"/>
          </ac:picMkLst>
        </pc:picChg>
        <pc:picChg chg="del">
          <ac:chgData name="Bejda, Miranda L." userId="S::mlbe240@uky.edu::9f6caca1-07ba-4e99-b6f0-97c452ea0743" providerId="AD" clId="Web-{FE435F01-2A2F-41F4-A1D7-546895BE78F9}" dt="2022-05-29T02:57:05.798" v="33"/>
          <ac:picMkLst>
            <pc:docMk/>
            <pc:sldMk cId="2638255752" sldId="417"/>
            <ac:picMk id="7" creationId="{1F216C50-953E-5A8C-1498-2D372ACCF7FE}"/>
          </ac:picMkLst>
        </pc:picChg>
      </pc:sldChg>
    </pc:docChg>
  </pc:docChgLst>
  <pc:docChgLst>
    <pc:chgData name="Miranda Bejda" userId="4e06b6fa2d88e410" providerId="LiveId" clId="{F7214F69-928A-41E1-B436-C14B8F3C1B83}"/>
    <pc:docChg chg="custSel addSld delSld modSld sldOrd">
      <pc:chgData name="Miranda Bejda" userId="4e06b6fa2d88e410" providerId="LiveId" clId="{F7214F69-928A-41E1-B436-C14B8F3C1B83}" dt="2022-05-28T21:18:37.080" v="652" actId="47"/>
      <pc:docMkLst>
        <pc:docMk/>
      </pc:docMkLst>
      <pc:sldChg chg="modSp">
        <pc:chgData name="Miranda Bejda" userId="4e06b6fa2d88e410" providerId="LiveId" clId="{F7214F69-928A-41E1-B436-C14B8F3C1B83}" dt="2022-05-28T21:02:21.434" v="141" actId="20577"/>
        <pc:sldMkLst>
          <pc:docMk/>
          <pc:sldMk cId="1607372186" sldId="258"/>
        </pc:sldMkLst>
        <pc:graphicFrameChg chg="mod">
          <ac:chgData name="Miranda Bejda" userId="4e06b6fa2d88e410" providerId="LiveId" clId="{F7214F69-928A-41E1-B436-C14B8F3C1B83}" dt="2022-05-28T21:02:21.434" v="141" actId="20577"/>
          <ac:graphicFrameMkLst>
            <pc:docMk/>
            <pc:sldMk cId="1607372186" sldId="258"/>
            <ac:graphicFrameMk id="8" creationId="{723A35AE-7618-4A5D-A153-E772A665BB87}"/>
          </ac:graphicFrameMkLst>
        </pc:graphicFrameChg>
      </pc:sldChg>
      <pc:sldChg chg="del">
        <pc:chgData name="Miranda Bejda" userId="4e06b6fa2d88e410" providerId="LiveId" clId="{F7214F69-928A-41E1-B436-C14B8F3C1B83}" dt="2022-05-28T21:18:16.072" v="638" actId="47"/>
        <pc:sldMkLst>
          <pc:docMk/>
          <pc:sldMk cId="1858596515" sldId="261"/>
        </pc:sldMkLst>
      </pc:sldChg>
      <pc:sldChg chg="ord">
        <pc:chgData name="Miranda Bejda" userId="4e06b6fa2d88e410" providerId="LiveId" clId="{F7214F69-928A-41E1-B436-C14B8F3C1B83}" dt="2022-05-28T21:05:07.529" v="145"/>
        <pc:sldMkLst>
          <pc:docMk/>
          <pc:sldMk cId="1455911290" sldId="262"/>
        </pc:sldMkLst>
      </pc:sldChg>
      <pc:sldChg chg="modSp mod">
        <pc:chgData name="Miranda Bejda" userId="4e06b6fa2d88e410" providerId="LiveId" clId="{F7214F69-928A-41E1-B436-C14B8F3C1B83}" dt="2022-05-28T21:16:43.195" v="632" actId="403"/>
        <pc:sldMkLst>
          <pc:docMk/>
          <pc:sldMk cId="323863990" sldId="264"/>
        </pc:sldMkLst>
        <pc:spChg chg="mod">
          <ac:chgData name="Miranda Bejda" userId="4e06b6fa2d88e410" providerId="LiveId" clId="{F7214F69-928A-41E1-B436-C14B8F3C1B83}" dt="2022-05-28T21:16:43.195" v="632" actId="403"/>
          <ac:spMkLst>
            <pc:docMk/>
            <pc:sldMk cId="323863990" sldId="264"/>
            <ac:spMk id="3" creationId="{E4B586E6-4856-4C99-B4B6-E032893BEC4A}"/>
          </ac:spMkLst>
        </pc:spChg>
      </pc:sldChg>
      <pc:sldChg chg="modSp mod">
        <pc:chgData name="Miranda Bejda" userId="4e06b6fa2d88e410" providerId="LiveId" clId="{F7214F69-928A-41E1-B436-C14B8F3C1B83}" dt="2022-05-28T21:17:50.481" v="637" actId="20577"/>
        <pc:sldMkLst>
          <pc:docMk/>
          <pc:sldMk cId="3839659911" sldId="267"/>
        </pc:sldMkLst>
        <pc:spChg chg="mod">
          <ac:chgData name="Miranda Bejda" userId="4e06b6fa2d88e410" providerId="LiveId" clId="{F7214F69-928A-41E1-B436-C14B8F3C1B83}" dt="2022-05-28T21:17:50.481" v="637" actId="20577"/>
          <ac:spMkLst>
            <pc:docMk/>
            <pc:sldMk cId="3839659911" sldId="267"/>
            <ac:spMk id="8" creationId="{3A8A9273-8B89-4120-ADA7-E1503A863416}"/>
          </ac:spMkLst>
        </pc:spChg>
      </pc:sldChg>
      <pc:sldChg chg="del">
        <pc:chgData name="Miranda Bejda" userId="4e06b6fa2d88e410" providerId="LiveId" clId="{F7214F69-928A-41E1-B436-C14B8F3C1B83}" dt="2022-05-28T21:18:32.171" v="647" actId="47"/>
        <pc:sldMkLst>
          <pc:docMk/>
          <pc:sldMk cId="527114867" sldId="269"/>
        </pc:sldMkLst>
      </pc:sldChg>
      <pc:sldChg chg="del">
        <pc:chgData name="Miranda Bejda" userId="4e06b6fa2d88e410" providerId="LiveId" clId="{F7214F69-928A-41E1-B436-C14B8F3C1B83}" dt="2022-05-28T21:18:17.539" v="639" actId="47"/>
        <pc:sldMkLst>
          <pc:docMk/>
          <pc:sldMk cId="274594146" sldId="270"/>
        </pc:sldMkLst>
      </pc:sldChg>
      <pc:sldChg chg="del">
        <pc:chgData name="Miranda Bejda" userId="4e06b6fa2d88e410" providerId="LiveId" clId="{F7214F69-928A-41E1-B436-C14B8F3C1B83}" dt="2022-05-28T21:18:23.328" v="642" actId="47"/>
        <pc:sldMkLst>
          <pc:docMk/>
          <pc:sldMk cId="4149317426" sldId="271"/>
        </pc:sldMkLst>
      </pc:sldChg>
      <pc:sldChg chg="del">
        <pc:chgData name="Miranda Bejda" userId="4e06b6fa2d88e410" providerId="LiveId" clId="{F7214F69-928A-41E1-B436-C14B8F3C1B83}" dt="2022-05-28T21:18:27.535" v="646" actId="47"/>
        <pc:sldMkLst>
          <pc:docMk/>
          <pc:sldMk cId="1430294157" sldId="276"/>
        </pc:sldMkLst>
      </pc:sldChg>
      <pc:sldChg chg="del">
        <pc:chgData name="Miranda Bejda" userId="4e06b6fa2d88e410" providerId="LiveId" clId="{F7214F69-928A-41E1-B436-C14B8F3C1B83}" dt="2022-05-28T21:18:34.677" v="649" actId="47"/>
        <pc:sldMkLst>
          <pc:docMk/>
          <pc:sldMk cId="1806654483" sldId="281"/>
        </pc:sldMkLst>
      </pc:sldChg>
      <pc:sldChg chg="del">
        <pc:chgData name="Miranda Bejda" userId="4e06b6fa2d88e410" providerId="LiveId" clId="{F7214F69-928A-41E1-B436-C14B8F3C1B83}" dt="2022-05-28T21:18:35.198" v="650" actId="47"/>
        <pc:sldMkLst>
          <pc:docMk/>
          <pc:sldMk cId="2962229385" sldId="282"/>
        </pc:sldMkLst>
      </pc:sldChg>
      <pc:sldChg chg="del">
        <pc:chgData name="Miranda Bejda" userId="4e06b6fa2d88e410" providerId="LiveId" clId="{F7214F69-928A-41E1-B436-C14B8F3C1B83}" dt="2022-05-28T21:18:35.909" v="651" actId="47"/>
        <pc:sldMkLst>
          <pc:docMk/>
          <pc:sldMk cId="2258027608" sldId="283"/>
        </pc:sldMkLst>
      </pc:sldChg>
      <pc:sldChg chg="del">
        <pc:chgData name="Miranda Bejda" userId="4e06b6fa2d88e410" providerId="LiveId" clId="{F7214F69-928A-41E1-B436-C14B8F3C1B83}" dt="2022-05-28T21:18:37.080" v="652" actId="47"/>
        <pc:sldMkLst>
          <pc:docMk/>
          <pc:sldMk cId="291207952" sldId="284"/>
        </pc:sldMkLst>
      </pc:sldChg>
      <pc:sldChg chg="del">
        <pc:chgData name="Miranda Bejda" userId="4e06b6fa2d88e410" providerId="LiveId" clId="{F7214F69-928A-41E1-B436-C14B8F3C1B83}" dt="2022-05-28T21:18:19.176" v="640" actId="47"/>
        <pc:sldMkLst>
          <pc:docMk/>
          <pc:sldMk cId="3299111543" sldId="404"/>
        </pc:sldMkLst>
      </pc:sldChg>
      <pc:sldChg chg="del">
        <pc:chgData name="Miranda Bejda" userId="4e06b6fa2d88e410" providerId="LiveId" clId="{F7214F69-928A-41E1-B436-C14B8F3C1B83}" dt="2022-05-28T21:18:21.613" v="641" actId="47"/>
        <pc:sldMkLst>
          <pc:docMk/>
          <pc:sldMk cId="1096197362" sldId="405"/>
        </pc:sldMkLst>
      </pc:sldChg>
      <pc:sldChg chg="del">
        <pc:chgData name="Miranda Bejda" userId="4e06b6fa2d88e410" providerId="LiveId" clId="{F7214F69-928A-41E1-B436-C14B8F3C1B83}" dt="2022-05-28T21:18:25.245" v="643" actId="47"/>
        <pc:sldMkLst>
          <pc:docMk/>
          <pc:sldMk cId="1764003955" sldId="406"/>
        </pc:sldMkLst>
      </pc:sldChg>
      <pc:sldChg chg="del">
        <pc:chgData name="Miranda Bejda" userId="4e06b6fa2d88e410" providerId="LiveId" clId="{F7214F69-928A-41E1-B436-C14B8F3C1B83}" dt="2022-05-28T21:18:26.019" v="644" actId="47"/>
        <pc:sldMkLst>
          <pc:docMk/>
          <pc:sldMk cId="2994559356" sldId="408"/>
        </pc:sldMkLst>
      </pc:sldChg>
      <pc:sldChg chg="del">
        <pc:chgData name="Miranda Bejda" userId="4e06b6fa2d88e410" providerId="LiveId" clId="{F7214F69-928A-41E1-B436-C14B8F3C1B83}" dt="2022-05-28T21:18:26.580" v="645" actId="47"/>
        <pc:sldMkLst>
          <pc:docMk/>
          <pc:sldMk cId="1591850899" sldId="409"/>
        </pc:sldMkLst>
      </pc:sldChg>
      <pc:sldChg chg="del">
        <pc:chgData name="Miranda Bejda" userId="4e06b6fa2d88e410" providerId="LiveId" clId="{F7214F69-928A-41E1-B436-C14B8F3C1B83}" dt="2022-05-28T21:18:33.882" v="648" actId="47"/>
        <pc:sldMkLst>
          <pc:docMk/>
          <pc:sldMk cId="2667542612" sldId="410"/>
        </pc:sldMkLst>
      </pc:sldChg>
      <pc:sldChg chg="del">
        <pc:chgData name="Miranda Bejda" userId="4e06b6fa2d88e410" providerId="LiveId" clId="{F7214F69-928A-41E1-B436-C14B8F3C1B83}" dt="2022-05-28T21:03:03.121" v="142" actId="47"/>
        <pc:sldMkLst>
          <pc:docMk/>
          <pc:sldMk cId="1110315836" sldId="411"/>
        </pc:sldMkLst>
      </pc:sldChg>
      <pc:sldChg chg="del">
        <pc:chgData name="Miranda Bejda" userId="4e06b6fa2d88e410" providerId="LiveId" clId="{F7214F69-928A-41E1-B436-C14B8F3C1B83}" dt="2022-05-28T21:03:06.094" v="143" actId="47"/>
        <pc:sldMkLst>
          <pc:docMk/>
          <pc:sldMk cId="2411521656" sldId="413"/>
        </pc:sldMkLst>
      </pc:sldChg>
      <pc:sldChg chg="addSp delSp modSp add mod ord">
        <pc:chgData name="Miranda Bejda" userId="4e06b6fa2d88e410" providerId="LiveId" clId="{F7214F69-928A-41E1-B436-C14B8F3C1B83}" dt="2022-05-28T21:14:22.764" v="427" actId="1076"/>
        <pc:sldMkLst>
          <pc:docMk/>
          <pc:sldMk cId="2471471556" sldId="415"/>
        </pc:sldMkLst>
        <pc:spChg chg="mod">
          <ac:chgData name="Miranda Bejda" userId="4e06b6fa2d88e410" providerId="LiveId" clId="{F7214F69-928A-41E1-B436-C14B8F3C1B83}" dt="2022-05-28T21:10:26.114" v="193" actId="20577"/>
          <ac:spMkLst>
            <pc:docMk/>
            <pc:sldMk cId="2471471556" sldId="415"/>
            <ac:spMk id="6" creationId="{5CC64794-3AFD-4E76-9EA2-B01F7CE549AB}"/>
          </ac:spMkLst>
        </pc:spChg>
        <pc:spChg chg="mod">
          <ac:chgData name="Miranda Bejda" userId="4e06b6fa2d88e410" providerId="LiveId" clId="{F7214F69-928A-41E1-B436-C14B8F3C1B83}" dt="2022-05-28T21:12:35.737" v="420" actId="20577"/>
          <ac:spMkLst>
            <pc:docMk/>
            <pc:sldMk cId="2471471556" sldId="415"/>
            <ac:spMk id="8" creationId="{61439783-4308-4150-A8EF-BA1EBBCF867B}"/>
          </ac:spMkLst>
        </pc:spChg>
        <pc:picChg chg="add mod">
          <ac:chgData name="Miranda Bejda" userId="4e06b6fa2d88e410" providerId="LiveId" clId="{F7214F69-928A-41E1-B436-C14B8F3C1B83}" dt="2022-05-28T21:14:22.764" v="427" actId="1076"/>
          <ac:picMkLst>
            <pc:docMk/>
            <pc:sldMk cId="2471471556" sldId="415"/>
            <ac:picMk id="3" creationId="{47C679BF-C804-B029-1331-908F7023E776}"/>
          </ac:picMkLst>
        </pc:picChg>
        <pc:picChg chg="add del mod">
          <ac:chgData name="Miranda Bejda" userId="4e06b6fa2d88e410" providerId="LiveId" clId="{F7214F69-928A-41E1-B436-C14B8F3C1B83}" dt="2022-05-28T21:14:06.290" v="424" actId="478"/>
          <ac:picMkLst>
            <pc:docMk/>
            <pc:sldMk cId="2471471556" sldId="415"/>
            <ac:picMk id="7" creationId="{42061CA2-F0EF-5F24-4DA9-98D8506A56AD}"/>
          </ac:picMkLst>
        </pc:picChg>
        <pc:picChg chg="del">
          <ac:chgData name="Miranda Bejda" userId="4e06b6fa2d88e410" providerId="LiveId" clId="{F7214F69-928A-41E1-B436-C14B8F3C1B83}" dt="2022-05-28T21:12:38.909" v="421" actId="478"/>
          <ac:picMkLst>
            <pc:docMk/>
            <pc:sldMk cId="2471471556" sldId="415"/>
            <ac:picMk id="9" creationId="{D8504E63-6F9C-48E1-AFE5-44BB5F301C93}"/>
          </ac:picMkLst>
        </pc:picChg>
      </pc:sldChg>
      <pc:sldChg chg="new del">
        <pc:chgData name="Miranda Bejda" userId="4e06b6fa2d88e410" providerId="LiveId" clId="{F7214F69-928A-41E1-B436-C14B8F3C1B83}" dt="2022-05-28T21:09:27.875" v="152" actId="47"/>
        <pc:sldMkLst>
          <pc:docMk/>
          <pc:sldMk cId="3734307203" sldId="415"/>
        </pc:sldMkLst>
      </pc:sldChg>
      <pc:sldChg chg="delSp add del ord setBg delDesignElem">
        <pc:chgData name="Miranda Bejda" userId="4e06b6fa2d88e410" providerId="LiveId" clId="{F7214F69-928A-41E1-B436-C14B8F3C1B83}" dt="2022-05-28T21:09:08.704" v="150" actId="47"/>
        <pc:sldMkLst>
          <pc:docMk/>
          <pc:sldMk cId="4290361135" sldId="415"/>
        </pc:sldMkLst>
        <pc:spChg chg="del">
          <ac:chgData name="Miranda Bejda" userId="4e06b6fa2d88e410" providerId="LiveId" clId="{F7214F69-928A-41E1-B436-C14B8F3C1B83}" dt="2022-05-28T21:08:23.704" v="147"/>
          <ac:spMkLst>
            <pc:docMk/>
            <pc:sldMk cId="4290361135" sldId="415"/>
            <ac:spMk id="14" creationId="{78BA6964-249A-42B6-A349-426A774A1B1A}"/>
          </ac:spMkLst>
        </pc:spChg>
        <pc:spChg chg="del">
          <ac:chgData name="Miranda Bejda" userId="4e06b6fa2d88e410" providerId="LiveId" clId="{F7214F69-928A-41E1-B436-C14B8F3C1B83}" dt="2022-05-28T21:08:23.704" v="147"/>
          <ac:spMkLst>
            <pc:docMk/>
            <pc:sldMk cId="4290361135" sldId="415"/>
            <ac:spMk id="20" creationId="{4FF3ABA2-C942-48D8-87FE-7625DE11FF65}"/>
          </ac:spMkLst>
        </pc:spChg>
        <pc:grpChg chg="del">
          <ac:chgData name="Miranda Bejda" userId="4e06b6fa2d88e410" providerId="LiveId" clId="{F7214F69-928A-41E1-B436-C14B8F3C1B83}" dt="2022-05-28T21:08:23.704" v="147"/>
          <ac:grpSpMkLst>
            <pc:docMk/>
            <pc:sldMk cId="4290361135" sldId="415"/>
            <ac:grpSpMk id="16" creationId="{BD0B695D-00F7-4E5A-8137-9A25014B6E07}"/>
          </ac:grpSpMkLst>
        </pc:grpChg>
      </pc:sldChg>
      <pc:sldChg chg="addSp delSp modSp add mod ord">
        <pc:chgData name="Miranda Bejda" userId="4e06b6fa2d88e410" providerId="LiveId" clId="{F7214F69-928A-41E1-B436-C14B8F3C1B83}" dt="2022-05-28T21:17:23.016" v="636" actId="1076"/>
        <pc:sldMkLst>
          <pc:docMk/>
          <pc:sldMk cId="1894359646" sldId="416"/>
        </pc:sldMkLst>
        <pc:spChg chg="mod">
          <ac:chgData name="Miranda Bejda" userId="4e06b6fa2d88e410" providerId="LiveId" clId="{F7214F69-928A-41E1-B436-C14B8F3C1B83}" dt="2022-05-28T21:16:13.869" v="631" actId="403"/>
          <ac:spMkLst>
            <pc:docMk/>
            <pc:sldMk cId="1894359646" sldId="416"/>
            <ac:spMk id="3" creationId="{E4B586E6-4856-4C99-B4B6-E032893BEC4A}"/>
          </ac:spMkLst>
        </pc:spChg>
        <pc:spChg chg="mod">
          <ac:chgData name="Miranda Bejda" userId="4e06b6fa2d88e410" providerId="LiveId" clId="{F7214F69-928A-41E1-B436-C14B8F3C1B83}" dt="2022-05-28T21:14:53.975" v="452" actId="20577"/>
          <ac:spMkLst>
            <pc:docMk/>
            <pc:sldMk cId="1894359646" sldId="416"/>
            <ac:spMk id="5" creationId="{131AE07C-9186-49BA-8F8B-1EC0A93BA080}"/>
          </ac:spMkLst>
        </pc:spChg>
        <pc:picChg chg="del">
          <ac:chgData name="Miranda Bejda" userId="4e06b6fa2d88e410" providerId="LiveId" clId="{F7214F69-928A-41E1-B436-C14B8F3C1B83}" dt="2022-05-28T21:14:45.979" v="431" actId="478"/>
          <ac:picMkLst>
            <pc:docMk/>
            <pc:sldMk cId="1894359646" sldId="416"/>
            <ac:picMk id="6" creationId="{10721459-C956-82F1-B60F-ECE23C2699F7}"/>
          </ac:picMkLst>
        </pc:picChg>
        <pc:picChg chg="add mod">
          <ac:chgData name="Miranda Bejda" userId="4e06b6fa2d88e410" providerId="LiveId" clId="{F7214F69-928A-41E1-B436-C14B8F3C1B83}" dt="2022-05-28T21:17:23.016" v="636" actId="1076"/>
          <ac:picMkLst>
            <pc:docMk/>
            <pc:sldMk cId="1894359646" sldId="416"/>
            <ac:picMk id="7" creationId="{1F216C50-953E-5A8C-1498-2D372ACCF7F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AC734-B789-4ECB-BFEE-B9EA685BEA86}" type="doc">
      <dgm:prSet loTypeId="urn:microsoft.com/office/officeart/2005/8/layout/vList3" loCatId="picture" qsTypeId="urn:microsoft.com/office/officeart/2005/8/quickstyle/simple1" qsCatId="simple" csTypeId="urn:microsoft.com/office/officeart/2005/8/colors/colorful5" csCatId="colorful" phldr="1"/>
      <dgm:spPr/>
    </dgm:pt>
    <dgm:pt modelId="{0FD4A815-3926-4719-8936-D55B82FAE7FE}">
      <dgm:prSet phldrT="[Text]" custT="1"/>
      <dgm:spPr/>
      <dgm:t>
        <a:bodyPr/>
        <a:lstStyle/>
        <a:p>
          <a:r>
            <a:rPr lang="en-US" sz="2400" b="0" i="0" dirty="0"/>
            <a:t>Understand where to start</a:t>
          </a:r>
          <a:endParaRPr lang="en-US" sz="2400" dirty="0"/>
        </a:p>
      </dgm:t>
    </dgm:pt>
    <dgm:pt modelId="{C955E798-A2CC-4411-9BA5-6718103869E4}" type="parTrans" cxnId="{AFF85E75-FA09-4BE1-8277-4C24CA6323D0}">
      <dgm:prSet/>
      <dgm:spPr/>
      <dgm:t>
        <a:bodyPr/>
        <a:lstStyle/>
        <a:p>
          <a:endParaRPr lang="en-US" sz="2400"/>
        </a:p>
      </dgm:t>
    </dgm:pt>
    <dgm:pt modelId="{4ABAF542-FF86-4A96-8DA5-20B655551F20}" type="sibTrans" cxnId="{AFF85E75-FA09-4BE1-8277-4C24CA6323D0}">
      <dgm:prSet/>
      <dgm:spPr/>
      <dgm:t>
        <a:bodyPr/>
        <a:lstStyle/>
        <a:p>
          <a:endParaRPr lang="en-US" sz="2400"/>
        </a:p>
      </dgm:t>
    </dgm:pt>
    <dgm:pt modelId="{E23F2FA4-BF32-4A00-8821-676F009F5823}">
      <dgm:prSet custT="1"/>
      <dgm:spPr/>
      <dgm:t>
        <a:bodyPr/>
        <a:lstStyle/>
        <a:p>
          <a:r>
            <a:rPr lang="en-US" sz="2400" b="0" i="0" dirty="0"/>
            <a:t>Evaluate legal considerations</a:t>
          </a:r>
        </a:p>
      </dgm:t>
    </dgm:pt>
    <dgm:pt modelId="{2E594FD4-535E-40A6-8A7B-B4500C6BC1A7}" type="parTrans" cxnId="{E117594E-A00D-4452-B39A-158623967612}">
      <dgm:prSet/>
      <dgm:spPr/>
      <dgm:t>
        <a:bodyPr/>
        <a:lstStyle/>
        <a:p>
          <a:endParaRPr lang="en-US" sz="2400"/>
        </a:p>
      </dgm:t>
    </dgm:pt>
    <dgm:pt modelId="{6D9FDAF6-9ADB-44EC-AFE5-638523579FDC}" type="sibTrans" cxnId="{E117594E-A00D-4452-B39A-158623967612}">
      <dgm:prSet/>
      <dgm:spPr/>
      <dgm:t>
        <a:bodyPr/>
        <a:lstStyle/>
        <a:p>
          <a:endParaRPr lang="en-US" sz="2400"/>
        </a:p>
      </dgm:t>
    </dgm:pt>
    <dgm:pt modelId="{A141EB44-8B6E-4492-9486-ED6AE231283C}">
      <dgm:prSet custT="1"/>
      <dgm:spPr/>
      <dgm:t>
        <a:bodyPr/>
        <a:lstStyle/>
        <a:p>
          <a:r>
            <a:rPr lang="en-US" sz="2400" b="0" i="0" dirty="0"/>
            <a:t>Establish family goals</a:t>
          </a:r>
        </a:p>
      </dgm:t>
    </dgm:pt>
    <dgm:pt modelId="{8F0B3B1F-3A52-48DE-B8C2-D9241933E432}" type="parTrans" cxnId="{96520A01-3370-4A62-9548-730D0F5AF127}">
      <dgm:prSet/>
      <dgm:spPr/>
      <dgm:t>
        <a:bodyPr/>
        <a:lstStyle/>
        <a:p>
          <a:endParaRPr lang="en-US" sz="2400"/>
        </a:p>
      </dgm:t>
    </dgm:pt>
    <dgm:pt modelId="{110EAE33-DE03-4AFF-9BF0-B510051D3DAE}" type="sibTrans" cxnId="{96520A01-3370-4A62-9548-730D0F5AF127}">
      <dgm:prSet/>
      <dgm:spPr/>
      <dgm:t>
        <a:bodyPr/>
        <a:lstStyle/>
        <a:p>
          <a:endParaRPr lang="en-US" sz="2400"/>
        </a:p>
      </dgm:t>
    </dgm:pt>
    <dgm:pt modelId="{F7CFB215-08D3-4E2D-B424-E80C2C871BBA}" type="pres">
      <dgm:prSet presAssocID="{D6BAC734-B789-4ECB-BFEE-B9EA685BEA86}" presName="linearFlow" presStyleCnt="0">
        <dgm:presLayoutVars>
          <dgm:dir/>
          <dgm:resizeHandles val="exact"/>
        </dgm:presLayoutVars>
      </dgm:prSet>
      <dgm:spPr/>
    </dgm:pt>
    <dgm:pt modelId="{242C7652-21FE-40D4-8B18-F4E14A9CA15E}" type="pres">
      <dgm:prSet presAssocID="{0FD4A815-3926-4719-8936-D55B82FAE7FE}" presName="composite" presStyleCnt="0"/>
      <dgm:spPr/>
    </dgm:pt>
    <dgm:pt modelId="{0D8D662E-BF69-4616-AD7E-CA29EA834B4D}" type="pres">
      <dgm:prSet presAssocID="{0FD4A815-3926-4719-8936-D55B82FAE7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59753FF0-E29F-4E87-A2BE-A6AE19881C34}" type="pres">
      <dgm:prSet presAssocID="{0FD4A815-3926-4719-8936-D55B82FAE7FE}" presName="txShp" presStyleLbl="node1" presStyleIdx="0" presStyleCnt="3">
        <dgm:presLayoutVars>
          <dgm:bulletEnabled val="1"/>
        </dgm:presLayoutVars>
      </dgm:prSet>
      <dgm:spPr/>
    </dgm:pt>
    <dgm:pt modelId="{C7B14E8E-011A-4FF1-9C4E-8A68C07278C3}" type="pres">
      <dgm:prSet presAssocID="{4ABAF542-FF86-4A96-8DA5-20B655551F20}" presName="spacing" presStyleCnt="0"/>
      <dgm:spPr/>
    </dgm:pt>
    <dgm:pt modelId="{E8F62801-0C66-460B-87D6-B662E5611516}" type="pres">
      <dgm:prSet presAssocID="{E23F2FA4-BF32-4A00-8821-676F009F5823}" presName="composite" presStyleCnt="0"/>
      <dgm:spPr/>
    </dgm:pt>
    <dgm:pt modelId="{9D77CE9F-5992-496B-8FEB-D78C41867DC8}" type="pres">
      <dgm:prSet presAssocID="{E23F2FA4-BF32-4A00-8821-676F009F582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0FDA451F-094B-4E9F-868D-AF6392A6DD49}" type="pres">
      <dgm:prSet presAssocID="{E23F2FA4-BF32-4A00-8821-676F009F5823}" presName="txShp" presStyleLbl="node1" presStyleIdx="1" presStyleCnt="3">
        <dgm:presLayoutVars>
          <dgm:bulletEnabled val="1"/>
        </dgm:presLayoutVars>
      </dgm:prSet>
      <dgm:spPr/>
    </dgm:pt>
    <dgm:pt modelId="{05FE6AA4-C0F2-4969-BD36-C3D2429512D5}" type="pres">
      <dgm:prSet presAssocID="{6D9FDAF6-9ADB-44EC-AFE5-638523579FDC}" presName="spacing" presStyleCnt="0"/>
      <dgm:spPr/>
    </dgm:pt>
    <dgm:pt modelId="{F55EAA61-4AC7-4F66-ADF7-38CC24B89DDE}" type="pres">
      <dgm:prSet presAssocID="{A141EB44-8B6E-4492-9486-ED6AE231283C}" presName="composite" presStyleCnt="0"/>
      <dgm:spPr/>
    </dgm:pt>
    <dgm:pt modelId="{78788C4E-8767-4560-99D2-B2FD3223F8E3}" type="pres">
      <dgm:prSet presAssocID="{A141EB44-8B6E-4492-9486-ED6AE231283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at with solid fill"/>
        </a:ext>
      </dgm:extLst>
    </dgm:pt>
    <dgm:pt modelId="{972BCC66-FE9C-4BB7-9B8B-568B0408E14E}" type="pres">
      <dgm:prSet presAssocID="{A141EB44-8B6E-4492-9486-ED6AE231283C}" presName="txShp" presStyleLbl="node1" presStyleIdx="2" presStyleCnt="3">
        <dgm:presLayoutVars>
          <dgm:bulletEnabled val="1"/>
        </dgm:presLayoutVars>
      </dgm:prSet>
      <dgm:spPr/>
    </dgm:pt>
  </dgm:ptLst>
  <dgm:cxnLst>
    <dgm:cxn modelId="{96520A01-3370-4A62-9548-730D0F5AF127}" srcId="{D6BAC734-B789-4ECB-BFEE-B9EA685BEA86}" destId="{A141EB44-8B6E-4492-9486-ED6AE231283C}" srcOrd="2" destOrd="0" parTransId="{8F0B3B1F-3A52-48DE-B8C2-D9241933E432}" sibTransId="{110EAE33-DE03-4AFF-9BF0-B510051D3DAE}"/>
    <dgm:cxn modelId="{A29CB31C-0C08-41A7-BD41-00D5722B11A9}" type="presOf" srcId="{A141EB44-8B6E-4492-9486-ED6AE231283C}" destId="{972BCC66-FE9C-4BB7-9B8B-568B0408E14E}" srcOrd="0" destOrd="0" presId="urn:microsoft.com/office/officeart/2005/8/layout/vList3"/>
    <dgm:cxn modelId="{E117594E-A00D-4452-B39A-158623967612}" srcId="{D6BAC734-B789-4ECB-BFEE-B9EA685BEA86}" destId="{E23F2FA4-BF32-4A00-8821-676F009F5823}" srcOrd="1" destOrd="0" parTransId="{2E594FD4-535E-40A6-8A7B-B4500C6BC1A7}" sibTransId="{6D9FDAF6-9ADB-44EC-AFE5-638523579FDC}"/>
    <dgm:cxn modelId="{DF608355-1F3C-4E19-84D3-F56C2799C7FD}" type="presOf" srcId="{D6BAC734-B789-4ECB-BFEE-B9EA685BEA86}" destId="{F7CFB215-08D3-4E2D-B424-E80C2C871BBA}" srcOrd="0" destOrd="0" presId="urn:microsoft.com/office/officeart/2005/8/layout/vList3"/>
    <dgm:cxn modelId="{D7545E66-B7C1-4D6D-AEED-67E31F5407AA}" type="presOf" srcId="{0FD4A815-3926-4719-8936-D55B82FAE7FE}" destId="{59753FF0-E29F-4E87-A2BE-A6AE19881C34}" srcOrd="0" destOrd="0" presId="urn:microsoft.com/office/officeart/2005/8/layout/vList3"/>
    <dgm:cxn modelId="{AFF85E75-FA09-4BE1-8277-4C24CA6323D0}" srcId="{D6BAC734-B789-4ECB-BFEE-B9EA685BEA86}" destId="{0FD4A815-3926-4719-8936-D55B82FAE7FE}" srcOrd="0" destOrd="0" parTransId="{C955E798-A2CC-4411-9BA5-6718103869E4}" sibTransId="{4ABAF542-FF86-4A96-8DA5-20B655551F20}"/>
    <dgm:cxn modelId="{20194379-4227-4739-A885-A198969C4FD5}" type="presOf" srcId="{E23F2FA4-BF32-4A00-8821-676F009F5823}" destId="{0FDA451F-094B-4E9F-868D-AF6392A6DD49}" srcOrd="0" destOrd="0" presId="urn:microsoft.com/office/officeart/2005/8/layout/vList3"/>
    <dgm:cxn modelId="{F80C394D-EC5F-47C4-AA6B-066DC928C8C3}" type="presParOf" srcId="{F7CFB215-08D3-4E2D-B424-E80C2C871BBA}" destId="{242C7652-21FE-40D4-8B18-F4E14A9CA15E}" srcOrd="0" destOrd="0" presId="urn:microsoft.com/office/officeart/2005/8/layout/vList3"/>
    <dgm:cxn modelId="{B1D6C0B9-16A2-45D6-AB98-61E06E421DE6}" type="presParOf" srcId="{242C7652-21FE-40D4-8B18-F4E14A9CA15E}" destId="{0D8D662E-BF69-4616-AD7E-CA29EA834B4D}" srcOrd="0" destOrd="0" presId="urn:microsoft.com/office/officeart/2005/8/layout/vList3"/>
    <dgm:cxn modelId="{15B0737C-64B0-4A9A-9D8A-753C95BAC1A0}" type="presParOf" srcId="{242C7652-21FE-40D4-8B18-F4E14A9CA15E}" destId="{59753FF0-E29F-4E87-A2BE-A6AE19881C34}" srcOrd="1" destOrd="0" presId="urn:microsoft.com/office/officeart/2005/8/layout/vList3"/>
    <dgm:cxn modelId="{D704CD86-0B8A-4094-9F57-9925211FE300}" type="presParOf" srcId="{F7CFB215-08D3-4E2D-B424-E80C2C871BBA}" destId="{C7B14E8E-011A-4FF1-9C4E-8A68C07278C3}" srcOrd="1" destOrd="0" presId="urn:microsoft.com/office/officeart/2005/8/layout/vList3"/>
    <dgm:cxn modelId="{BE549B03-BFF1-4F26-8A77-703359FA4FB7}" type="presParOf" srcId="{F7CFB215-08D3-4E2D-B424-E80C2C871BBA}" destId="{E8F62801-0C66-460B-87D6-B662E5611516}" srcOrd="2" destOrd="0" presId="urn:microsoft.com/office/officeart/2005/8/layout/vList3"/>
    <dgm:cxn modelId="{26A20AFA-B780-4694-A203-53B4249E8DE6}" type="presParOf" srcId="{E8F62801-0C66-460B-87D6-B662E5611516}" destId="{9D77CE9F-5992-496B-8FEB-D78C41867DC8}" srcOrd="0" destOrd="0" presId="urn:microsoft.com/office/officeart/2005/8/layout/vList3"/>
    <dgm:cxn modelId="{D9ED8C96-FEE8-474F-B0D6-1F277EB07212}" type="presParOf" srcId="{E8F62801-0C66-460B-87D6-B662E5611516}" destId="{0FDA451F-094B-4E9F-868D-AF6392A6DD49}" srcOrd="1" destOrd="0" presId="urn:microsoft.com/office/officeart/2005/8/layout/vList3"/>
    <dgm:cxn modelId="{0C10FA47-6302-406F-BCCE-61879EFEEB6E}" type="presParOf" srcId="{F7CFB215-08D3-4E2D-B424-E80C2C871BBA}" destId="{05FE6AA4-C0F2-4969-BD36-C3D2429512D5}" srcOrd="3" destOrd="0" presId="urn:microsoft.com/office/officeart/2005/8/layout/vList3"/>
    <dgm:cxn modelId="{7557F736-1C6D-42B7-BD77-5C7014DC39F1}" type="presParOf" srcId="{F7CFB215-08D3-4E2D-B424-E80C2C871BBA}" destId="{F55EAA61-4AC7-4F66-ADF7-38CC24B89DDE}" srcOrd="4" destOrd="0" presId="urn:microsoft.com/office/officeart/2005/8/layout/vList3"/>
    <dgm:cxn modelId="{73FEB6EF-53A6-4015-9695-9A5CA26EC5E6}" type="presParOf" srcId="{F55EAA61-4AC7-4F66-ADF7-38CC24B89DDE}" destId="{78788C4E-8767-4560-99D2-B2FD3223F8E3}" srcOrd="0" destOrd="0" presId="urn:microsoft.com/office/officeart/2005/8/layout/vList3"/>
    <dgm:cxn modelId="{82ECE84B-2BDD-4B43-8EEF-8EAAFB02BCAC}" type="presParOf" srcId="{F55EAA61-4AC7-4F66-ADF7-38CC24B89DDE}" destId="{972BCC66-FE9C-4BB7-9B8B-568B0408E1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AEDF8-4B73-4FCF-A124-F5D342B6A77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05DC935-1583-40C1-B849-634377B6CFE2}">
      <dgm:prSet phldrT="[Text]"/>
      <dgm:spPr/>
      <dgm:t>
        <a:bodyPr/>
        <a:lstStyle/>
        <a:p>
          <a:r>
            <a:rPr lang="en-US" dirty="0"/>
            <a:t>No legal documents</a:t>
          </a:r>
        </a:p>
      </dgm:t>
    </dgm:pt>
    <dgm:pt modelId="{C1FC9040-94C2-4227-BDB7-CBC79C67807D}" type="parTrans" cxnId="{7A964CA6-A2AD-4F28-BB15-6D280FCC72B2}">
      <dgm:prSet/>
      <dgm:spPr/>
      <dgm:t>
        <a:bodyPr/>
        <a:lstStyle/>
        <a:p>
          <a:endParaRPr lang="en-US"/>
        </a:p>
      </dgm:t>
    </dgm:pt>
    <dgm:pt modelId="{ED068D5D-DF71-4EFF-ADF5-35BC84FB6065}" type="sibTrans" cxnId="{7A964CA6-A2AD-4F28-BB15-6D280FCC72B2}">
      <dgm:prSet/>
      <dgm:spPr/>
      <dgm:t>
        <a:bodyPr/>
        <a:lstStyle/>
        <a:p>
          <a:endParaRPr lang="en-US"/>
        </a:p>
      </dgm:t>
    </dgm:pt>
    <dgm:pt modelId="{960FB433-A73E-49CE-AABF-DF5BD556BB51}">
      <dgm:prSet/>
      <dgm:spPr/>
      <dgm:t>
        <a:bodyPr/>
        <a:lstStyle/>
        <a:p>
          <a:r>
            <a:rPr lang="en-US" dirty="0"/>
            <a:t>No real estimated financial value</a:t>
          </a:r>
        </a:p>
      </dgm:t>
    </dgm:pt>
    <dgm:pt modelId="{6BC1EF42-4FE5-4499-85B0-B4575CCE53F9}" type="parTrans" cxnId="{58D31909-9DB8-47AB-93E0-98AF7DAE2584}">
      <dgm:prSet/>
      <dgm:spPr/>
      <dgm:t>
        <a:bodyPr/>
        <a:lstStyle/>
        <a:p>
          <a:endParaRPr lang="en-US"/>
        </a:p>
      </dgm:t>
    </dgm:pt>
    <dgm:pt modelId="{4DAC32ED-0655-4E85-AF3F-7F619AE684C9}" type="sibTrans" cxnId="{58D31909-9DB8-47AB-93E0-98AF7DAE2584}">
      <dgm:prSet/>
      <dgm:spPr/>
      <dgm:t>
        <a:bodyPr/>
        <a:lstStyle/>
        <a:p>
          <a:endParaRPr lang="en-US"/>
        </a:p>
      </dgm:t>
    </dgm:pt>
    <dgm:pt modelId="{9B0D44EE-928E-473A-B1DB-19D7A9A848D7}">
      <dgm:prSet/>
      <dgm:spPr/>
      <dgm:t>
        <a:bodyPr/>
        <a:lstStyle/>
        <a:p>
          <a:r>
            <a:rPr lang="en-US" dirty="0"/>
            <a:t>May hold sentimental value</a:t>
          </a:r>
        </a:p>
      </dgm:t>
    </dgm:pt>
    <dgm:pt modelId="{777A546E-44C2-4973-9171-A26EFD26135E}" type="parTrans" cxnId="{D5FA3DDD-0330-4110-91D1-1F4AD080B436}">
      <dgm:prSet/>
      <dgm:spPr/>
      <dgm:t>
        <a:bodyPr/>
        <a:lstStyle/>
        <a:p>
          <a:endParaRPr lang="en-US"/>
        </a:p>
      </dgm:t>
    </dgm:pt>
    <dgm:pt modelId="{98ADC1DD-A9E0-4738-BEA3-CEF3EF8E2BD9}" type="sibTrans" cxnId="{D5FA3DDD-0330-4110-91D1-1F4AD080B436}">
      <dgm:prSet/>
      <dgm:spPr/>
      <dgm:t>
        <a:bodyPr/>
        <a:lstStyle/>
        <a:p>
          <a:endParaRPr lang="en-US"/>
        </a:p>
      </dgm:t>
    </dgm:pt>
    <dgm:pt modelId="{DB982D58-BED0-4935-9B2B-910180689D6B}" type="pres">
      <dgm:prSet presAssocID="{EA2AEDF8-4B73-4FCF-A124-F5D342B6A770}" presName="linear" presStyleCnt="0">
        <dgm:presLayoutVars>
          <dgm:dir/>
          <dgm:animLvl val="lvl"/>
          <dgm:resizeHandles val="exact"/>
        </dgm:presLayoutVars>
      </dgm:prSet>
      <dgm:spPr/>
    </dgm:pt>
    <dgm:pt modelId="{769BD557-209E-4F36-BE90-105EDC966FFB}" type="pres">
      <dgm:prSet presAssocID="{D05DC935-1583-40C1-B849-634377B6CFE2}" presName="parentLin" presStyleCnt="0"/>
      <dgm:spPr/>
    </dgm:pt>
    <dgm:pt modelId="{912323B9-08F5-46A7-9B44-0077BD67CFDE}" type="pres">
      <dgm:prSet presAssocID="{D05DC935-1583-40C1-B849-634377B6CFE2}" presName="parentLeftMargin" presStyleLbl="node1" presStyleIdx="0" presStyleCnt="3"/>
      <dgm:spPr/>
    </dgm:pt>
    <dgm:pt modelId="{04F57BC7-0F8F-4F04-8975-3DA7147B024E}" type="pres">
      <dgm:prSet presAssocID="{D05DC935-1583-40C1-B849-634377B6CFE2}" presName="parentText" presStyleLbl="node1" presStyleIdx="0" presStyleCnt="3">
        <dgm:presLayoutVars>
          <dgm:chMax val="0"/>
          <dgm:bulletEnabled val="1"/>
        </dgm:presLayoutVars>
      </dgm:prSet>
      <dgm:spPr/>
    </dgm:pt>
    <dgm:pt modelId="{28530A54-B61F-46C5-9CCD-D629A73571E5}" type="pres">
      <dgm:prSet presAssocID="{D05DC935-1583-40C1-B849-634377B6CFE2}" presName="negativeSpace" presStyleCnt="0"/>
      <dgm:spPr/>
    </dgm:pt>
    <dgm:pt modelId="{1C16937B-FF5E-4F9E-83FE-F1A595330A01}" type="pres">
      <dgm:prSet presAssocID="{D05DC935-1583-40C1-B849-634377B6CFE2}" presName="childText" presStyleLbl="conFgAcc1" presStyleIdx="0" presStyleCnt="3">
        <dgm:presLayoutVars>
          <dgm:bulletEnabled val="1"/>
        </dgm:presLayoutVars>
      </dgm:prSet>
      <dgm:spPr/>
    </dgm:pt>
    <dgm:pt modelId="{68F2AD60-705F-4275-A7AC-E889154BBDB5}" type="pres">
      <dgm:prSet presAssocID="{ED068D5D-DF71-4EFF-ADF5-35BC84FB6065}" presName="spaceBetweenRectangles" presStyleCnt="0"/>
      <dgm:spPr/>
    </dgm:pt>
    <dgm:pt modelId="{2E24D497-A822-49E4-B720-46517326F6E5}" type="pres">
      <dgm:prSet presAssocID="{960FB433-A73E-49CE-AABF-DF5BD556BB51}" presName="parentLin" presStyleCnt="0"/>
      <dgm:spPr/>
    </dgm:pt>
    <dgm:pt modelId="{50B4CB91-2EFB-4C9F-A4C6-2C573E6F25B8}" type="pres">
      <dgm:prSet presAssocID="{960FB433-A73E-49CE-AABF-DF5BD556BB51}" presName="parentLeftMargin" presStyleLbl="node1" presStyleIdx="0" presStyleCnt="3"/>
      <dgm:spPr/>
    </dgm:pt>
    <dgm:pt modelId="{BDC9692D-9ABA-497C-9C7A-84AFDAC40B6B}" type="pres">
      <dgm:prSet presAssocID="{960FB433-A73E-49CE-AABF-DF5BD556BB51}" presName="parentText" presStyleLbl="node1" presStyleIdx="1" presStyleCnt="3">
        <dgm:presLayoutVars>
          <dgm:chMax val="0"/>
          <dgm:bulletEnabled val="1"/>
        </dgm:presLayoutVars>
      </dgm:prSet>
      <dgm:spPr/>
    </dgm:pt>
    <dgm:pt modelId="{49E5505E-7560-4911-B289-49D3AF9F4987}" type="pres">
      <dgm:prSet presAssocID="{960FB433-A73E-49CE-AABF-DF5BD556BB51}" presName="negativeSpace" presStyleCnt="0"/>
      <dgm:spPr/>
    </dgm:pt>
    <dgm:pt modelId="{F3FE7061-7401-48BD-8D6C-A312F805F131}" type="pres">
      <dgm:prSet presAssocID="{960FB433-A73E-49CE-AABF-DF5BD556BB51}" presName="childText" presStyleLbl="conFgAcc1" presStyleIdx="1" presStyleCnt="3">
        <dgm:presLayoutVars>
          <dgm:bulletEnabled val="1"/>
        </dgm:presLayoutVars>
      </dgm:prSet>
      <dgm:spPr/>
    </dgm:pt>
    <dgm:pt modelId="{6C2DA561-6937-4C91-A464-22829491FD20}" type="pres">
      <dgm:prSet presAssocID="{4DAC32ED-0655-4E85-AF3F-7F619AE684C9}" presName="spaceBetweenRectangles" presStyleCnt="0"/>
      <dgm:spPr/>
    </dgm:pt>
    <dgm:pt modelId="{009BB987-533F-4D66-8139-9AC024161A41}" type="pres">
      <dgm:prSet presAssocID="{9B0D44EE-928E-473A-B1DB-19D7A9A848D7}" presName="parentLin" presStyleCnt="0"/>
      <dgm:spPr/>
    </dgm:pt>
    <dgm:pt modelId="{AFEA1054-878A-4F85-A441-6F61B1317F13}" type="pres">
      <dgm:prSet presAssocID="{9B0D44EE-928E-473A-B1DB-19D7A9A848D7}" presName="parentLeftMargin" presStyleLbl="node1" presStyleIdx="1" presStyleCnt="3"/>
      <dgm:spPr/>
    </dgm:pt>
    <dgm:pt modelId="{0C563565-38EC-4F01-A8B2-EDB96F80024C}" type="pres">
      <dgm:prSet presAssocID="{9B0D44EE-928E-473A-B1DB-19D7A9A848D7}" presName="parentText" presStyleLbl="node1" presStyleIdx="2" presStyleCnt="3">
        <dgm:presLayoutVars>
          <dgm:chMax val="0"/>
          <dgm:bulletEnabled val="1"/>
        </dgm:presLayoutVars>
      </dgm:prSet>
      <dgm:spPr/>
    </dgm:pt>
    <dgm:pt modelId="{9EA565F3-CBDA-4ACB-9819-75FB38C3E4BE}" type="pres">
      <dgm:prSet presAssocID="{9B0D44EE-928E-473A-B1DB-19D7A9A848D7}" presName="negativeSpace" presStyleCnt="0"/>
      <dgm:spPr/>
    </dgm:pt>
    <dgm:pt modelId="{E4F01EBC-5A0D-4279-84DF-D88E51FB6953}" type="pres">
      <dgm:prSet presAssocID="{9B0D44EE-928E-473A-B1DB-19D7A9A848D7}" presName="childText" presStyleLbl="conFgAcc1" presStyleIdx="2" presStyleCnt="3">
        <dgm:presLayoutVars>
          <dgm:bulletEnabled val="1"/>
        </dgm:presLayoutVars>
      </dgm:prSet>
      <dgm:spPr/>
    </dgm:pt>
  </dgm:ptLst>
  <dgm:cxnLst>
    <dgm:cxn modelId="{05B6EC00-43A2-4BF0-8FD4-5276A95A49D8}" type="presOf" srcId="{9B0D44EE-928E-473A-B1DB-19D7A9A848D7}" destId="{0C563565-38EC-4F01-A8B2-EDB96F80024C}" srcOrd="1" destOrd="0" presId="urn:microsoft.com/office/officeart/2005/8/layout/list1"/>
    <dgm:cxn modelId="{6535D108-5ED2-4E3B-AE6D-7E88AA8C5552}" type="presOf" srcId="{960FB433-A73E-49CE-AABF-DF5BD556BB51}" destId="{BDC9692D-9ABA-497C-9C7A-84AFDAC40B6B}" srcOrd="1" destOrd="0" presId="urn:microsoft.com/office/officeart/2005/8/layout/list1"/>
    <dgm:cxn modelId="{58D31909-9DB8-47AB-93E0-98AF7DAE2584}" srcId="{EA2AEDF8-4B73-4FCF-A124-F5D342B6A770}" destId="{960FB433-A73E-49CE-AABF-DF5BD556BB51}" srcOrd="1" destOrd="0" parTransId="{6BC1EF42-4FE5-4499-85B0-B4575CCE53F9}" sibTransId="{4DAC32ED-0655-4E85-AF3F-7F619AE684C9}"/>
    <dgm:cxn modelId="{C6DB3836-C764-45A1-A326-3942146FF43F}" type="presOf" srcId="{EA2AEDF8-4B73-4FCF-A124-F5D342B6A770}" destId="{DB982D58-BED0-4935-9B2B-910180689D6B}" srcOrd="0" destOrd="0" presId="urn:microsoft.com/office/officeart/2005/8/layout/list1"/>
    <dgm:cxn modelId="{B784893D-7B36-401C-96A9-8AA97B1F7BC3}" type="presOf" srcId="{D05DC935-1583-40C1-B849-634377B6CFE2}" destId="{04F57BC7-0F8F-4F04-8975-3DA7147B024E}" srcOrd="1" destOrd="0" presId="urn:microsoft.com/office/officeart/2005/8/layout/list1"/>
    <dgm:cxn modelId="{74BD4048-4D3C-4E17-BF34-2F32A0CB0466}" type="presOf" srcId="{D05DC935-1583-40C1-B849-634377B6CFE2}" destId="{912323B9-08F5-46A7-9B44-0077BD67CFDE}" srcOrd="0" destOrd="0" presId="urn:microsoft.com/office/officeart/2005/8/layout/list1"/>
    <dgm:cxn modelId="{D1530273-C2FF-4BB3-9DE0-B86D939A9EB0}" type="presOf" srcId="{960FB433-A73E-49CE-AABF-DF5BD556BB51}" destId="{50B4CB91-2EFB-4C9F-A4C6-2C573E6F25B8}" srcOrd="0" destOrd="0" presId="urn:microsoft.com/office/officeart/2005/8/layout/list1"/>
    <dgm:cxn modelId="{D0AE7692-FD1B-4A56-A772-6896F826B7F3}" type="presOf" srcId="{9B0D44EE-928E-473A-B1DB-19D7A9A848D7}" destId="{AFEA1054-878A-4F85-A441-6F61B1317F13}" srcOrd="0" destOrd="0" presId="urn:microsoft.com/office/officeart/2005/8/layout/list1"/>
    <dgm:cxn modelId="{7A964CA6-A2AD-4F28-BB15-6D280FCC72B2}" srcId="{EA2AEDF8-4B73-4FCF-A124-F5D342B6A770}" destId="{D05DC935-1583-40C1-B849-634377B6CFE2}" srcOrd="0" destOrd="0" parTransId="{C1FC9040-94C2-4227-BDB7-CBC79C67807D}" sibTransId="{ED068D5D-DF71-4EFF-ADF5-35BC84FB6065}"/>
    <dgm:cxn modelId="{D5FA3DDD-0330-4110-91D1-1F4AD080B436}" srcId="{EA2AEDF8-4B73-4FCF-A124-F5D342B6A770}" destId="{9B0D44EE-928E-473A-B1DB-19D7A9A848D7}" srcOrd="2" destOrd="0" parTransId="{777A546E-44C2-4973-9171-A26EFD26135E}" sibTransId="{98ADC1DD-A9E0-4738-BEA3-CEF3EF8E2BD9}"/>
    <dgm:cxn modelId="{FE3E8E0F-0716-44E0-88BC-7EA5B020DF40}" type="presParOf" srcId="{DB982D58-BED0-4935-9B2B-910180689D6B}" destId="{769BD557-209E-4F36-BE90-105EDC966FFB}" srcOrd="0" destOrd="0" presId="urn:microsoft.com/office/officeart/2005/8/layout/list1"/>
    <dgm:cxn modelId="{36D25E81-B3CA-435C-8FAC-E65E6C963538}" type="presParOf" srcId="{769BD557-209E-4F36-BE90-105EDC966FFB}" destId="{912323B9-08F5-46A7-9B44-0077BD67CFDE}" srcOrd="0" destOrd="0" presId="urn:microsoft.com/office/officeart/2005/8/layout/list1"/>
    <dgm:cxn modelId="{946C5E2D-7E58-4FD1-B5C4-CE300A788E2B}" type="presParOf" srcId="{769BD557-209E-4F36-BE90-105EDC966FFB}" destId="{04F57BC7-0F8F-4F04-8975-3DA7147B024E}" srcOrd="1" destOrd="0" presId="urn:microsoft.com/office/officeart/2005/8/layout/list1"/>
    <dgm:cxn modelId="{C0ECD5D8-4902-421A-89A4-72A5C64AE988}" type="presParOf" srcId="{DB982D58-BED0-4935-9B2B-910180689D6B}" destId="{28530A54-B61F-46C5-9CCD-D629A73571E5}" srcOrd="1" destOrd="0" presId="urn:microsoft.com/office/officeart/2005/8/layout/list1"/>
    <dgm:cxn modelId="{9763AA99-4207-4557-AF11-0615475A32C5}" type="presParOf" srcId="{DB982D58-BED0-4935-9B2B-910180689D6B}" destId="{1C16937B-FF5E-4F9E-83FE-F1A595330A01}" srcOrd="2" destOrd="0" presId="urn:microsoft.com/office/officeart/2005/8/layout/list1"/>
    <dgm:cxn modelId="{30759FB8-75F4-4F9D-9E1D-86A0503B3FC8}" type="presParOf" srcId="{DB982D58-BED0-4935-9B2B-910180689D6B}" destId="{68F2AD60-705F-4275-A7AC-E889154BBDB5}" srcOrd="3" destOrd="0" presId="urn:microsoft.com/office/officeart/2005/8/layout/list1"/>
    <dgm:cxn modelId="{E0EB90D0-2A10-4E9F-8CDD-9233698F13F5}" type="presParOf" srcId="{DB982D58-BED0-4935-9B2B-910180689D6B}" destId="{2E24D497-A822-49E4-B720-46517326F6E5}" srcOrd="4" destOrd="0" presId="urn:microsoft.com/office/officeart/2005/8/layout/list1"/>
    <dgm:cxn modelId="{74A2F049-F3A7-4566-A164-FAA67218A15F}" type="presParOf" srcId="{2E24D497-A822-49E4-B720-46517326F6E5}" destId="{50B4CB91-2EFB-4C9F-A4C6-2C573E6F25B8}" srcOrd="0" destOrd="0" presId="urn:microsoft.com/office/officeart/2005/8/layout/list1"/>
    <dgm:cxn modelId="{9D87DF2E-F76E-458F-A66E-0370F9DFF43D}" type="presParOf" srcId="{2E24D497-A822-49E4-B720-46517326F6E5}" destId="{BDC9692D-9ABA-497C-9C7A-84AFDAC40B6B}" srcOrd="1" destOrd="0" presId="urn:microsoft.com/office/officeart/2005/8/layout/list1"/>
    <dgm:cxn modelId="{83ED53AF-E65D-4491-99FC-13615E92F8A1}" type="presParOf" srcId="{DB982D58-BED0-4935-9B2B-910180689D6B}" destId="{49E5505E-7560-4911-B289-49D3AF9F4987}" srcOrd="5" destOrd="0" presId="urn:microsoft.com/office/officeart/2005/8/layout/list1"/>
    <dgm:cxn modelId="{D8819CAD-3397-4571-9795-0310E8A9DFF0}" type="presParOf" srcId="{DB982D58-BED0-4935-9B2B-910180689D6B}" destId="{F3FE7061-7401-48BD-8D6C-A312F805F131}" srcOrd="6" destOrd="0" presId="urn:microsoft.com/office/officeart/2005/8/layout/list1"/>
    <dgm:cxn modelId="{100F5669-483B-41CA-9AB7-8E621E7FDD9D}" type="presParOf" srcId="{DB982D58-BED0-4935-9B2B-910180689D6B}" destId="{6C2DA561-6937-4C91-A464-22829491FD20}" srcOrd="7" destOrd="0" presId="urn:microsoft.com/office/officeart/2005/8/layout/list1"/>
    <dgm:cxn modelId="{4672BC44-459A-4C2F-9F31-CFD8216F25FE}" type="presParOf" srcId="{DB982D58-BED0-4935-9B2B-910180689D6B}" destId="{009BB987-533F-4D66-8139-9AC024161A41}" srcOrd="8" destOrd="0" presId="urn:microsoft.com/office/officeart/2005/8/layout/list1"/>
    <dgm:cxn modelId="{1D460902-0339-4446-AB38-BCAFA390988D}" type="presParOf" srcId="{009BB987-533F-4D66-8139-9AC024161A41}" destId="{AFEA1054-878A-4F85-A441-6F61B1317F13}" srcOrd="0" destOrd="0" presId="urn:microsoft.com/office/officeart/2005/8/layout/list1"/>
    <dgm:cxn modelId="{2962BB76-5FE7-4C85-8CC7-C1B455DDB38F}" type="presParOf" srcId="{009BB987-533F-4D66-8139-9AC024161A41}" destId="{0C563565-38EC-4F01-A8B2-EDB96F80024C}" srcOrd="1" destOrd="0" presId="urn:microsoft.com/office/officeart/2005/8/layout/list1"/>
    <dgm:cxn modelId="{44C25F1A-7388-410C-8866-F2044C1BFAFA}" type="presParOf" srcId="{DB982D58-BED0-4935-9B2B-910180689D6B}" destId="{9EA565F3-CBDA-4ACB-9819-75FB38C3E4BE}" srcOrd="9" destOrd="0" presId="urn:microsoft.com/office/officeart/2005/8/layout/list1"/>
    <dgm:cxn modelId="{2C460CDA-3AEB-461C-AE17-93A74902756E}" type="presParOf" srcId="{DB982D58-BED0-4935-9B2B-910180689D6B}" destId="{E4F01EBC-5A0D-4279-84DF-D88E51FB695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A8CB2-6DF4-4A2E-8BC9-65929AF3A47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ABA3A3C2-E5D8-4722-A303-2A5CCF4DA6B5}">
      <dgm:prSet phldrT="[Text]"/>
      <dgm:spPr/>
      <dgm:t>
        <a:bodyPr/>
        <a:lstStyle/>
        <a:p>
          <a:r>
            <a:rPr lang="en-US" dirty="0"/>
            <a:t>Support family members</a:t>
          </a:r>
        </a:p>
      </dgm:t>
    </dgm:pt>
    <dgm:pt modelId="{D0B62B79-5885-4FF5-B25C-54CEC7208310}" type="parTrans" cxnId="{CF38C0BB-2B3E-41BC-AF49-926E93DD420D}">
      <dgm:prSet/>
      <dgm:spPr/>
      <dgm:t>
        <a:bodyPr/>
        <a:lstStyle/>
        <a:p>
          <a:endParaRPr lang="en-US"/>
        </a:p>
      </dgm:t>
    </dgm:pt>
    <dgm:pt modelId="{9481141B-1F7D-4716-9B67-84A919FACBC1}" type="sibTrans" cxnId="{CF38C0BB-2B3E-41BC-AF49-926E93DD420D}">
      <dgm:prSet/>
      <dgm:spPr/>
      <dgm:t>
        <a:bodyPr/>
        <a:lstStyle/>
        <a:p>
          <a:endParaRPr lang="en-US"/>
        </a:p>
      </dgm:t>
    </dgm:pt>
    <dgm:pt modelId="{0C2AB7B5-18A7-4CC2-B27A-8D3BC21E54EC}">
      <dgm:prSet phldrT="[Text]"/>
      <dgm:spPr/>
      <dgm:t>
        <a:bodyPr/>
        <a:lstStyle/>
        <a:p>
          <a:r>
            <a:rPr lang="en-US" dirty="0"/>
            <a:t>Preserve family history</a:t>
          </a:r>
        </a:p>
      </dgm:t>
    </dgm:pt>
    <dgm:pt modelId="{C77EC656-FE1A-4E69-AACC-6086B4858A0F}" type="parTrans" cxnId="{6D59D60E-CE50-4BDF-B688-F11BAAD9183B}">
      <dgm:prSet/>
      <dgm:spPr/>
      <dgm:t>
        <a:bodyPr/>
        <a:lstStyle/>
        <a:p>
          <a:endParaRPr lang="en-US"/>
        </a:p>
      </dgm:t>
    </dgm:pt>
    <dgm:pt modelId="{671DA5FE-B483-4A4E-8A9F-554B6F1FDF0F}" type="sibTrans" cxnId="{6D59D60E-CE50-4BDF-B688-F11BAAD9183B}">
      <dgm:prSet/>
      <dgm:spPr/>
      <dgm:t>
        <a:bodyPr/>
        <a:lstStyle/>
        <a:p>
          <a:endParaRPr lang="en-US"/>
        </a:p>
      </dgm:t>
    </dgm:pt>
    <dgm:pt modelId="{4940E5A6-93CD-49ED-BA65-9295B51B10E0}">
      <dgm:prSet phldrT="[Text]"/>
      <dgm:spPr/>
      <dgm:t>
        <a:bodyPr/>
        <a:lstStyle/>
        <a:p>
          <a:r>
            <a:rPr lang="en-US" dirty="0"/>
            <a:t>Make a donation</a:t>
          </a:r>
        </a:p>
      </dgm:t>
    </dgm:pt>
    <dgm:pt modelId="{553DD271-9AEC-49FF-B14C-985572669156}" type="parTrans" cxnId="{83A6BDD1-3BD2-4D14-957C-C41D4B6C1BBA}">
      <dgm:prSet/>
      <dgm:spPr/>
      <dgm:t>
        <a:bodyPr/>
        <a:lstStyle/>
        <a:p>
          <a:endParaRPr lang="en-US"/>
        </a:p>
      </dgm:t>
    </dgm:pt>
    <dgm:pt modelId="{89BBC56F-6D8A-46E2-9002-2F708A170D5A}" type="sibTrans" cxnId="{83A6BDD1-3BD2-4D14-957C-C41D4B6C1BBA}">
      <dgm:prSet/>
      <dgm:spPr/>
      <dgm:t>
        <a:bodyPr/>
        <a:lstStyle/>
        <a:p>
          <a:endParaRPr lang="en-US"/>
        </a:p>
      </dgm:t>
    </dgm:pt>
    <dgm:pt modelId="{DD3C0551-7296-429E-9CA1-001C4169D975}">
      <dgm:prSet phldrT="[Text]"/>
      <dgm:spPr/>
      <dgm:t>
        <a:bodyPr/>
        <a:lstStyle/>
        <a:p>
          <a:r>
            <a:rPr lang="en-US" dirty="0"/>
            <a:t>Respect family relationships</a:t>
          </a:r>
        </a:p>
      </dgm:t>
    </dgm:pt>
    <dgm:pt modelId="{8BEE8ED3-A060-47D8-83E7-30975B11C1B7}" type="parTrans" cxnId="{F19F8DBF-CBB0-4FBF-9FB0-CFDE93C03587}">
      <dgm:prSet/>
      <dgm:spPr/>
      <dgm:t>
        <a:bodyPr/>
        <a:lstStyle/>
        <a:p>
          <a:endParaRPr lang="en-US"/>
        </a:p>
      </dgm:t>
    </dgm:pt>
    <dgm:pt modelId="{26166191-92D3-4AA9-BD01-83571C2A8951}" type="sibTrans" cxnId="{F19F8DBF-CBB0-4FBF-9FB0-CFDE93C03587}">
      <dgm:prSet/>
      <dgm:spPr/>
      <dgm:t>
        <a:bodyPr/>
        <a:lstStyle/>
        <a:p>
          <a:endParaRPr lang="en-US"/>
        </a:p>
      </dgm:t>
    </dgm:pt>
    <dgm:pt modelId="{FE7FB1CB-88DD-48E6-9347-73EB55CB3379}">
      <dgm:prSet phldrT="[Text]"/>
      <dgm:spPr/>
      <dgm:t>
        <a:bodyPr/>
        <a:lstStyle/>
        <a:p>
          <a:r>
            <a:rPr lang="en-US" dirty="0"/>
            <a:t>Reduce ‘only-child’ guilt</a:t>
          </a:r>
        </a:p>
      </dgm:t>
    </dgm:pt>
    <dgm:pt modelId="{6C4EDEB1-A00E-4482-B8D9-5ACDD3718F08}" type="parTrans" cxnId="{5C22DD26-E24A-4260-A2A9-2F5229939700}">
      <dgm:prSet/>
      <dgm:spPr/>
      <dgm:t>
        <a:bodyPr/>
        <a:lstStyle/>
        <a:p>
          <a:endParaRPr lang="en-US"/>
        </a:p>
      </dgm:t>
    </dgm:pt>
    <dgm:pt modelId="{9CF4207E-5E8F-4350-B215-9BA6CE315936}" type="sibTrans" cxnId="{5C22DD26-E24A-4260-A2A9-2F5229939700}">
      <dgm:prSet/>
      <dgm:spPr/>
      <dgm:t>
        <a:bodyPr/>
        <a:lstStyle/>
        <a:p>
          <a:endParaRPr lang="en-US"/>
        </a:p>
      </dgm:t>
    </dgm:pt>
    <dgm:pt modelId="{BB8FD7DD-8C96-4235-9508-7EF996A87321}" type="pres">
      <dgm:prSet presAssocID="{F1CA8CB2-6DF4-4A2E-8BC9-65929AF3A470}" presName="Name0" presStyleCnt="0">
        <dgm:presLayoutVars>
          <dgm:chMax val="7"/>
          <dgm:chPref val="7"/>
          <dgm:dir/>
        </dgm:presLayoutVars>
      </dgm:prSet>
      <dgm:spPr/>
    </dgm:pt>
    <dgm:pt modelId="{40B4AEBB-5D06-4316-9017-8FBD0F51FDF1}" type="pres">
      <dgm:prSet presAssocID="{F1CA8CB2-6DF4-4A2E-8BC9-65929AF3A470}" presName="Name1" presStyleCnt="0"/>
      <dgm:spPr/>
    </dgm:pt>
    <dgm:pt modelId="{4D138D0C-DD0C-47E6-8510-E8DAA16DBB50}" type="pres">
      <dgm:prSet presAssocID="{F1CA8CB2-6DF4-4A2E-8BC9-65929AF3A470}" presName="cycle" presStyleCnt="0"/>
      <dgm:spPr/>
    </dgm:pt>
    <dgm:pt modelId="{01E9A83A-E623-4703-8C61-1C61D97728A8}" type="pres">
      <dgm:prSet presAssocID="{F1CA8CB2-6DF4-4A2E-8BC9-65929AF3A470}" presName="srcNode" presStyleLbl="node1" presStyleIdx="0" presStyleCnt="5"/>
      <dgm:spPr/>
    </dgm:pt>
    <dgm:pt modelId="{B15421A9-4D3E-4093-8F61-29F853F21374}" type="pres">
      <dgm:prSet presAssocID="{F1CA8CB2-6DF4-4A2E-8BC9-65929AF3A470}" presName="conn" presStyleLbl="parChTrans1D2" presStyleIdx="0" presStyleCnt="1"/>
      <dgm:spPr/>
    </dgm:pt>
    <dgm:pt modelId="{3278B8E6-C190-4535-A447-F73176842501}" type="pres">
      <dgm:prSet presAssocID="{F1CA8CB2-6DF4-4A2E-8BC9-65929AF3A470}" presName="extraNode" presStyleLbl="node1" presStyleIdx="0" presStyleCnt="5"/>
      <dgm:spPr/>
    </dgm:pt>
    <dgm:pt modelId="{840845BE-7255-4173-A0CA-54E3370103EA}" type="pres">
      <dgm:prSet presAssocID="{F1CA8CB2-6DF4-4A2E-8BC9-65929AF3A470}" presName="dstNode" presStyleLbl="node1" presStyleIdx="0" presStyleCnt="5"/>
      <dgm:spPr/>
    </dgm:pt>
    <dgm:pt modelId="{70D1322A-CC98-431B-AD38-EAFE96A08900}" type="pres">
      <dgm:prSet presAssocID="{ABA3A3C2-E5D8-4722-A303-2A5CCF4DA6B5}" presName="text_1" presStyleLbl="node1" presStyleIdx="0" presStyleCnt="5">
        <dgm:presLayoutVars>
          <dgm:bulletEnabled val="1"/>
        </dgm:presLayoutVars>
      </dgm:prSet>
      <dgm:spPr/>
    </dgm:pt>
    <dgm:pt modelId="{723BD10B-28EB-46E2-9165-D558AD3BB180}" type="pres">
      <dgm:prSet presAssocID="{ABA3A3C2-E5D8-4722-A303-2A5CCF4DA6B5}" presName="accent_1" presStyleCnt="0"/>
      <dgm:spPr/>
    </dgm:pt>
    <dgm:pt modelId="{13617155-F4E2-4488-BA09-DBF15E7D11B5}" type="pres">
      <dgm:prSet presAssocID="{ABA3A3C2-E5D8-4722-A303-2A5CCF4DA6B5}" presName="accentRepeatNode" presStyleLbl="solidFgAcc1" presStyleIdx="0" presStyleCnt="5"/>
      <dgm:spPr/>
    </dgm:pt>
    <dgm:pt modelId="{6161A880-4C74-45E5-8831-BFA90B1DB943}" type="pres">
      <dgm:prSet presAssocID="{0C2AB7B5-18A7-4CC2-B27A-8D3BC21E54EC}" presName="text_2" presStyleLbl="node1" presStyleIdx="1" presStyleCnt="5">
        <dgm:presLayoutVars>
          <dgm:bulletEnabled val="1"/>
        </dgm:presLayoutVars>
      </dgm:prSet>
      <dgm:spPr/>
    </dgm:pt>
    <dgm:pt modelId="{7F439F7F-32D3-4090-8DB1-4585BD62F3C3}" type="pres">
      <dgm:prSet presAssocID="{0C2AB7B5-18A7-4CC2-B27A-8D3BC21E54EC}" presName="accent_2" presStyleCnt="0"/>
      <dgm:spPr/>
    </dgm:pt>
    <dgm:pt modelId="{81DCB6E8-B125-4E6B-9484-F0853C549380}" type="pres">
      <dgm:prSet presAssocID="{0C2AB7B5-18A7-4CC2-B27A-8D3BC21E54EC}" presName="accentRepeatNode" presStyleLbl="solidFgAcc1" presStyleIdx="1" presStyleCnt="5"/>
      <dgm:spPr/>
    </dgm:pt>
    <dgm:pt modelId="{35348B8F-24CC-4F88-A9BE-EE9B7BD18538}" type="pres">
      <dgm:prSet presAssocID="{4940E5A6-93CD-49ED-BA65-9295B51B10E0}" presName="text_3" presStyleLbl="node1" presStyleIdx="2" presStyleCnt="5">
        <dgm:presLayoutVars>
          <dgm:bulletEnabled val="1"/>
        </dgm:presLayoutVars>
      </dgm:prSet>
      <dgm:spPr/>
    </dgm:pt>
    <dgm:pt modelId="{69604F16-7D06-480D-8A46-DCC55D0FD6BE}" type="pres">
      <dgm:prSet presAssocID="{4940E5A6-93CD-49ED-BA65-9295B51B10E0}" presName="accent_3" presStyleCnt="0"/>
      <dgm:spPr/>
    </dgm:pt>
    <dgm:pt modelId="{7CB1523A-3E02-4B89-8A2B-6590742D4C95}" type="pres">
      <dgm:prSet presAssocID="{4940E5A6-93CD-49ED-BA65-9295B51B10E0}" presName="accentRepeatNode" presStyleLbl="solidFgAcc1" presStyleIdx="2" presStyleCnt="5"/>
      <dgm:spPr/>
    </dgm:pt>
    <dgm:pt modelId="{D0D9CEE9-6777-41B9-9688-24A7E5F19BCC}" type="pres">
      <dgm:prSet presAssocID="{DD3C0551-7296-429E-9CA1-001C4169D975}" presName="text_4" presStyleLbl="node1" presStyleIdx="3" presStyleCnt="5">
        <dgm:presLayoutVars>
          <dgm:bulletEnabled val="1"/>
        </dgm:presLayoutVars>
      </dgm:prSet>
      <dgm:spPr/>
    </dgm:pt>
    <dgm:pt modelId="{25BF27F3-8DFC-4A9D-B91F-4D568068FCAC}" type="pres">
      <dgm:prSet presAssocID="{DD3C0551-7296-429E-9CA1-001C4169D975}" presName="accent_4" presStyleCnt="0"/>
      <dgm:spPr/>
    </dgm:pt>
    <dgm:pt modelId="{E5229E26-5FB3-4134-96F8-CDF23D691DC9}" type="pres">
      <dgm:prSet presAssocID="{DD3C0551-7296-429E-9CA1-001C4169D975}" presName="accentRepeatNode" presStyleLbl="solidFgAcc1" presStyleIdx="3" presStyleCnt="5"/>
      <dgm:spPr/>
    </dgm:pt>
    <dgm:pt modelId="{138C7C64-EE7C-4F25-A95F-6613EBD2E3DC}" type="pres">
      <dgm:prSet presAssocID="{FE7FB1CB-88DD-48E6-9347-73EB55CB3379}" presName="text_5" presStyleLbl="node1" presStyleIdx="4" presStyleCnt="5">
        <dgm:presLayoutVars>
          <dgm:bulletEnabled val="1"/>
        </dgm:presLayoutVars>
      </dgm:prSet>
      <dgm:spPr/>
    </dgm:pt>
    <dgm:pt modelId="{9C9841D1-AC4E-4EB2-8409-54BD4FDCC0AC}" type="pres">
      <dgm:prSet presAssocID="{FE7FB1CB-88DD-48E6-9347-73EB55CB3379}" presName="accent_5" presStyleCnt="0"/>
      <dgm:spPr/>
    </dgm:pt>
    <dgm:pt modelId="{BB21B53B-A0DC-4CFA-91FE-D139872C1F9B}" type="pres">
      <dgm:prSet presAssocID="{FE7FB1CB-88DD-48E6-9347-73EB55CB3379}" presName="accentRepeatNode" presStyleLbl="solidFgAcc1" presStyleIdx="4" presStyleCnt="5"/>
      <dgm:spPr/>
    </dgm:pt>
  </dgm:ptLst>
  <dgm:cxnLst>
    <dgm:cxn modelId="{61347A0D-E577-41D4-A0BE-7EB833717305}" type="presOf" srcId="{9481141B-1F7D-4716-9B67-84A919FACBC1}" destId="{B15421A9-4D3E-4093-8F61-29F853F21374}" srcOrd="0" destOrd="0" presId="urn:microsoft.com/office/officeart/2008/layout/VerticalCurvedList"/>
    <dgm:cxn modelId="{6D59D60E-CE50-4BDF-B688-F11BAAD9183B}" srcId="{F1CA8CB2-6DF4-4A2E-8BC9-65929AF3A470}" destId="{0C2AB7B5-18A7-4CC2-B27A-8D3BC21E54EC}" srcOrd="1" destOrd="0" parTransId="{C77EC656-FE1A-4E69-AACC-6086B4858A0F}" sibTransId="{671DA5FE-B483-4A4E-8A9F-554B6F1FDF0F}"/>
    <dgm:cxn modelId="{21FA521E-DE95-4253-A81F-5326E922C478}" type="presOf" srcId="{FE7FB1CB-88DD-48E6-9347-73EB55CB3379}" destId="{138C7C64-EE7C-4F25-A95F-6613EBD2E3DC}" srcOrd="0" destOrd="0" presId="urn:microsoft.com/office/officeart/2008/layout/VerticalCurvedList"/>
    <dgm:cxn modelId="{5C22DD26-E24A-4260-A2A9-2F5229939700}" srcId="{F1CA8CB2-6DF4-4A2E-8BC9-65929AF3A470}" destId="{FE7FB1CB-88DD-48E6-9347-73EB55CB3379}" srcOrd="4" destOrd="0" parTransId="{6C4EDEB1-A00E-4482-B8D9-5ACDD3718F08}" sibTransId="{9CF4207E-5E8F-4350-B215-9BA6CE315936}"/>
    <dgm:cxn modelId="{6885B12F-A3B4-4CC4-B42D-52A4A3889BBE}" type="presOf" srcId="{4940E5A6-93CD-49ED-BA65-9295B51B10E0}" destId="{35348B8F-24CC-4F88-A9BE-EE9B7BD18538}" srcOrd="0" destOrd="0" presId="urn:microsoft.com/office/officeart/2008/layout/VerticalCurvedList"/>
    <dgm:cxn modelId="{3B4B0F96-FB5C-4E91-B0E7-DA2FE4BCE866}" type="presOf" srcId="{DD3C0551-7296-429E-9CA1-001C4169D975}" destId="{D0D9CEE9-6777-41B9-9688-24A7E5F19BCC}" srcOrd="0" destOrd="0" presId="urn:microsoft.com/office/officeart/2008/layout/VerticalCurvedList"/>
    <dgm:cxn modelId="{CF38C0BB-2B3E-41BC-AF49-926E93DD420D}" srcId="{F1CA8CB2-6DF4-4A2E-8BC9-65929AF3A470}" destId="{ABA3A3C2-E5D8-4722-A303-2A5CCF4DA6B5}" srcOrd="0" destOrd="0" parTransId="{D0B62B79-5885-4FF5-B25C-54CEC7208310}" sibTransId="{9481141B-1F7D-4716-9B67-84A919FACBC1}"/>
    <dgm:cxn modelId="{F19F8DBF-CBB0-4FBF-9FB0-CFDE93C03587}" srcId="{F1CA8CB2-6DF4-4A2E-8BC9-65929AF3A470}" destId="{DD3C0551-7296-429E-9CA1-001C4169D975}" srcOrd="3" destOrd="0" parTransId="{8BEE8ED3-A060-47D8-83E7-30975B11C1B7}" sibTransId="{26166191-92D3-4AA9-BD01-83571C2A8951}"/>
    <dgm:cxn modelId="{E05741C2-6DE6-4989-81D1-8A0723E78DA5}" type="presOf" srcId="{F1CA8CB2-6DF4-4A2E-8BC9-65929AF3A470}" destId="{BB8FD7DD-8C96-4235-9508-7EF996A87321}" srcOrd="0" destOrd="0" presId="urn:microsoft.com/office/officeart/2008/layout/VerticalCurvedList"/>
    <dgm:cxn modelId="{66A10FCA-0028-4360-B2D5-919C80160EB2}" type="presOf" srcId="{0C2AB7B5-18A7-4CC2-B27A-8D3BC21E54EC}" destId="{6161A880-4C74-45E5-8831-BFA90B1DB943}" srcOrd="0" destOrd="0" presId="urn:microsoft.com/office/officeart/2008/layout/VerticalCurvedList"/>
    <dgm:cxn modelId="{83A6BDD1-3BD2-4D14-957C-C41D4B6C1BBA}" srcId="{F1CA8CB2-6DF4-4A2E-8BC9-65929AF3A470}" destId="{4940E5A6-93CD-49ED-BA65-9295B51B10E0}" srcOrd="2" destOrd="0" parTransId="{553DD271-9AEC-49FF-B14C-985572669156}" sibTransId="{89BBC56F-6D8A-46E2-9002-2F708A170D5A}"/>
    <dgm:cxn modelId="{D51111EC-DED0-4E50-B5D3-2AC3986E50C6}" type="presOf" srcId="{ABA3A3C2-E5D8-4722-A303-2A5CCF4DA6B5}" destId="{70D1322A-CC98-431B-AD38-EAFE96A08900}" srcOrd="0" destOrd="0" presId="urn:microsoft.com/office/officeart/2008/layout/VerticalCurvedList"/>
    <dgm:cxn modelId="{28FC1A89-4300-42D3-B0F8-A91A9100D3D4}" type="presParOf" srcId="{BB8FD7DD-8C96-4235-9508-7EF996A87321}" destId="{40B4AEBB-5D06-4316-9017-8FBD0F51FDF1}" srcOrd="0" destOrd="0" presId="urn:microsoft.com/office/officeart/2008/layout/VerticalCurvedList"/>
    <dgm:cxn modelId="{F44EBBB8-D78E-4740-A06B-343EDC72AA9D}" type="presParOf" srcId="{40B4AEBB-5D06-4316-9017-8FBD0F51FDF1}" destId="{4D138D0C-DD0C-47E6-8510-E8DAA16DBB50}" srcOrd="0" destOrd="0" presId="urn:microsoft.com/office/officeart/2008/layout/VerticalCurvedList"/>
    <dgm:cxn modelId="{22E6AC1C-188B-4066-88FF-4631C4192E57}" type="presParOf" srcId="{4D138D0C-DD0C-47E6-8510-E8DAA16DBB50}" destId="{01E9A83A-E623-4703-8C61-1C61D97728A8}" srcOrd="0" destOrd="0" presId="urn:microsoft.com/office/officeart/2008/layout/VerticalCurvedList"/>
    <dgm:cxn modelId="{63CB75FF-3D35-4D65-AF7F-9C7CE72E37AD}" type="presParOf" srcId="{4D138D0C-DD0C-47E6-8510-E8DAA16DBB50}" destId="{B15421A9-4D3E-4093-8F61-29F853F21374}" srcOrd="1" destOrd="0" presId="urn:microsoft.com/office/officeart/2008/layout/VerticalCurvedList"/>
    <dgm:cxn modelId="{F97AEA5E-B101-4C9B-B4C1-15B89760DFA5}" type="presParOf" srcId="{4D138D0C-DD0C-47E6-8510-E8DAA16DBB50}" destId="{3278B8E6-C190-4535-A447-F73176842501}" srcOrd="2" destOrd="0" presId="urn:microsoft.com/office/officeart/2008/layout/VerticalCurvedList"/>
    <dgm:cxn modelId="{6A3BD9DA-1C12-409A-AE23-97F003C344FA}" type="presParOf" srcId="{4D138D0C-DD0C-47E6-8510-E8DAA16DBB50}" destId="{840845BE-7255-4173-A0CA-54E3370103EA}" srcOrd="3" destOrd="0" presId="urn:microsoft.com/office/officeart/2008/layout/VerticalCurvedList"/>
    <dgm:cxn modelId="{910873DA-85D6-4985-8E30-ABE3D84CF488}" type="presParOf" srcId="{40B4AEBB-5D06-4316-9017-8FBD0F51FDF1}" destId="{70D1322A-CC98-431B-AD38-EAFE96A08900}" srcOrd="1" destOrd="0" presId="urn:microsoft.com/office/officeart/2008/layout/VerticalCurvedList"/>
    <dgm:cxn modelId="{1F28FF6C-6435-4CB7-931D-158D5E0562DA}" type="presParOf" srcId="{40B4AEBB-5D06-4316-9017-8FBD0F51FDF1}" destId="{723BD10B-28EB-46E2-9165-D558AD3BB180}" srcOrd="2" destOrd="0" presId="urn:microsoft.com/office/officeart/2008/layout/VerticalCurvedList"/>
    <dgm:cxn modelId="{26C3A075-8E53-42B8-B42F-CFC909B5D951}" type="presParOf" srcId="{723BD10B-28EB-46E2-9165-D558AD3BB180}" destId="{13617155-F4E2-4488-BA09-DBF15E7D11B5}" srcOrd="0" destOrd="0" presId="urn:microsoft.com/office/officeart/2008/layout/VerticalCurvedList"/>
    <dgm:cxn modelId="{56742950-A160-484C-AFB1-FFE408842E38}" type="presParOf" srcId="{40B4AEBB-5D06-4316-9017-8FBD0F51FDF1}" destId="{6161A880-4C74-45E5-8831-BFA90B1DB943}" srcOrd="3" destOrd="0" presId="urn:microsoft.com/office/officeart/2008/layout/VerticalCurvedList"/>
    <dgm:cxn modelId="{54145F10-F54B-4C06-AFC4-C7A288F9F097}" type="presParOf" srcId="{40B4AEBB-5D06-4316-9017-8FBD0F51FDF1}" destId="{7F439F7F-32D3-4090-8DB1-4585BD62F3C3}" srcOrd="4" destOrd="0" presId="urn:microsoft.com/office/officeart/2008/layout/VerticalCurvedList"/>
    <dgm:cxn modelId="{9916A525-0BD9-4C97-9817-D9C131972AD7}" type="presParOf" srcId="{7F439F7F-32D3-4090-8DB1-4585BD62F3C3}" destId="{81DCB6E8-B125-4E6B-9484-F0853C549380}" srcOrd="0" destOrd="0" presId="urn:microsoft.com/office/officeart/2008/layout/VerticalCurvedList"/>
    <dgm:cxn modelId="{34F33BB0-7E1F-43D8-B534-706D3328F4B2}" type="presParOf" srcId="{40B4AEBB-5D06-4316-9017-8FBD0F51FDF1}" destId="{35348B8F-24CC-4F88-A9BE-EE9B7BD18538}" srcOrd="5" destOrd="0" presId="urn:microsoft.com/office/officeart/2008/layout/VerticalCurvedList"/>
    <dgm:cxn modelId="{D88BB544-34EA-4F9B-9EE0-A8CFDD97CBE1}" type="presParOf" srcId="{40B4AEBB-5D06-4316-9017-8FBD0F51FDF1}" destId="{69604F16-7D06-480D-8A46-DCC55D0FD6BE}" srcOrd="6" destOrd="0" presId="urn:microsoft.com/office/officeart/2008/layout/VerticalCurvedList"/>
    <dgm:cxn modelId="{4C25A75E-BC9B-4DCC-9DED-6F2B92546D6A}" type="presParOf" srcId="{69604F16-7D06-480D-8A46-DCC55D0FD6BE}" destId="{7CB1523A-3E02-4B89-8A2B-6590742D4C95}" srcOrd="0" destOrd="0" presId="urn:microsoft.com/office/officeart/2008/layout/VerticalCurvedList"/>
    <dgm:cxn modelId="{92ED18F3-52AB-48CF-9D16-E051B1628B8C}" type="presParOf" srcId="{40B4AEBB-5D06-4316-9017-8FBD0F51FDF1}" destId="{D0D9CEE9-6777-41B9-9688-24A7E5F19BCC}" srcOrd="7" destOrd="0" presId="urn:microsoft.com/office/officeart/2008/layout/VerticalCurvedList"/>
    <dgm:cxn modelId="{D80D2896-851A-4C95-B81F-971F2BDFF0A7}" type="presParOf" srcId="{40B4AEBB-5D06-4316-9017-8FBD0F51FDF1}" destId="{25BF27F3-8DFC-4A9D-B91F-4D568068FCAC}" srcOrd="8" destOrd="0" presId="urn:microsoft.com/office/officeart/2008/layout/VerticalCurvedList"/>
    <dgm:cxn modelId="{6E969FA6-2666-414D-AA1B-E1DD3DFF1884}" type="presParOf" srcId="{25BF27F3-8DFC-4A9D-B91F-4D568068FCAC}" destId="{E5229E26-5FB3-4134-96F8-CDF23D691DC9}" srcOrd="0" destOrd="0" presId="urn:microsoft.com/office/officeart/2008/layout/VerticalCurvedList"/>
    <dgm:cxn modelId="{A0BA5802-3651-443E-BFA7-89EBADB7CD34}" type="presParOf" srcId="{40B4AEBB-5D06-4316-9017-8FBD0F51FDF1}" destId="{138C7C64-EE7C-4F25-A95F-6613EBD2E3DC}" srcOrd="9" destOrd="0" presId="urn:microsoft.com/office/officeart/2008/layout/VerticalCurvedList"/>
    <dgm:cxn modelId="{367F0511-2980-4582-ABED-EE738E95A999}" type="presParOf" srcId="{40B4AEBB-5D06-4316-9017-8FBD0F51FDF1}" destId="{9C9841D1-AC4E-4EB2-8409-54BD4FDCC0AC}" srcOrd="10" destOrd="0" presId="urn:microsoft.com/office/officeart/2008/layout/VerticalCurvedList"/>
    <dgm:cxn modelId="{0A3CAB6D-EBFE-4CAE-BE38-F8CBA9626E86}" type="presParOf" srcId="{9C9841D1-AC4E-4EB2-8409-54BD4FDCC0AC}" destId="{BB21B53B-A0DC-4CFA-91FE-D139872C1F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53FF0-E29F-4E87-A2BE-A6AE19881C34}">
      <dsp:nvSpPr>
        <dsp:cNvPr id="0" name=""/>
        <dsp:cNvSpPr/>
      </dsp:nvSpPr>
      <dsp:spPr>
        <a:xfrm rot="10800000">
          <a:off x="1837456" y="1466"/>
          <a:ext cx="6124250" cy="11795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Understand where to start</a:t>
          </a:r>
          <a:endParaRPr lang="en-US" sz="2400" kern="1200" dirty="0"/>
        </a:p>
      </dsp:txBody>
      <dsp:txXfrm rot="10800000">
        <a:off x="2132338" y="1466"/>
        <a:ext cx="5829368" cy="1179527"/>
      </dsp:txXfrm>
    </dsp:sp>
    <dsp:sp modelId="{0D8D662E-BF69-4616-AD7E-CA29EA834B4D}">
      <dsp:nvSpPr>
        <dsp:cNvPr id="0" name=""/>
        <dsp:cNvSpPr/>
      </dsp:nvSpPr>
      <dsp:spPr>
        <a:xfrm>
          <a:off x="1247692" y="1466"/>
          <a:ext cx="1179527" cy="1179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A451F-094B-4E9F-868D-AF6392A6DD49}">
      <dsp:nvSpPr>
        <dsp:cNvPr id="0" name=""/>
        <dsp:cNvSpPr/>
      </dsp:nvSpPr>
      <dsp:spPr>
        <a:xfrm rot="10800000">
          <a:off x="1837456" y="1533090"/>
          <a:ext cx="6124250" cy="1179527"/>
        </a:xfrm>
        <a:prstGeom prst="homePlate">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Evaluate legal considerations</a:t>
          </a:r>
        </a:p>
      </dsp:txBody>
      <dsp:txXfrm rot="10800000">
        <a:off x="2132338" y="1533090"/>
        <a:ext cx="5829368" cy="1179527"/>
      </dsp:txXfrm>
    </dsp:sp>
    <dsp:sp modelId="{9D77CE9F-5992-496B-8FEB-D78C41867DC8}">
      <dsp:nvSpPr>
        <dsp:cNvPr id="0" name=""/>
        <dsp:cNvSpPr/>
      </dsp:nvSpPr>
      <dsp:spPr>
        <a:xfrm>
          <a:off x="1247692" y="1533090"/>
          <a:ext cx="1179527" cy="1179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2BCC66-FE9C-4BB7-9B8B-568B0408E14E}">
      <dsp:nvSpPr>
        <dsp:cNvPr id="0" name=""/>
        <dsp:cNvSpPr/>
      </dsp:nvSpPr>
      <dsp:spPr>
        <a:xfrm rot="10800000">
          <a:off x="1837456" y="3064715"/>
          <a:ext cx="6124250" cy="1179527"/>
        </a:xfrm>
        <a:prstGeom prst="homePlate">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Establish family goals</a:t>
          </a:r>
        </a:p>
      </dsp:txBody>
      <dsp:txXfrm rot="10800000">
        <a:off x="2132338" y="3064715"/>
        <a:ext cx="5829368" cy="1179527"/>
      </dsp:txXfrm>
    </dsp:sp>
    <dsp:sp modelId="{78788C4E-8767-4560-99D2-B2FD3223F8E3}">
      <dsp:nvSpPr>
        <dsp:cNvPr id="0" name=""/>
        <dsp:cNvSpPr/>
      </dsp:nvSpPr>
      <dsp:spPr>
        <a:xfrm>
          <a:off x="1247692" y="3064715"/>
          <a:ext cx="1179527" cy="1179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937B-FF5E-4F9E-83FE-F1A595330A01}">
      <dsp:nvSpPr>
        <dsp:cNvPr id="0" name=""/>
        <dsp:cNvSpPr/>
      </dsp:nvSpPr>
      <dsp:spPr>
        <a:xfrm>
          <a:off x="0" y="386280"/>
          <a:ext cx="8469631"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57BC7-0F8F-4F04-8975-3DA7147B024E}">
      <dsp:nvSpPr>
        <dsp:cNvPr id="0" name=""/>
        <dsp:cNvSpPr/>
      </dsp:nvSpPr>
      <dsp:spPr>
        <a:xfrm>
          <a:off x="423481" y="32040"/>
          <a:ext cx="5928741"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dirty="0"/>
            <a:t>No legal documents</a:t>
          </a:r>
        </a:p>
      </dsp:txBody>
      <dsp:txXfrm>
        <a:off x="458066" y="66625"/>
        <a:ext cx="5859571" cy="639310"/>
      </dsp:txXfrm>
    </dsp:sp>
    <dsp:sp modelId="{F3FE7061-7401-48BD-8D6C-A312F805F131}">
      <dsp:nvSpPr>
        <dsp:cNvPr id="0" name=""/>
        <dsp:cNvSpPr/>
      </dsp:nvSpPr>
      <dsp:spPr>
        <a:xfrm>
          <a:off x="0" y="1474920"/>
          <a:ext cx="8469631" cy="604800"/>
        </a:xfrm>
        <a:prstGeom prst="rect">
          <a:avLst/>
        </a:prstGeom>
        <a:solidFill>
          <a:schemeClr val="lt1">
            <a:alpha val="90000"/>
            <a:hueOff val="0"/>
            <a:satOff val="0"/>
            <a:lumOff val="0"/>
            <a:alphaOff val="0"/>
          </a:schemeClr>
        </a:solidFill>
        <a:ln w="12700" cap="flat" cmpd="sng" algn="ctr">
          <a:solidFill>
            <a:schemeClr val="accent5">
              <a:hueOff val="-862213"/>
              <a:satOff val="-323"/>
              <a:lumOff val="-6373"/>
              <a:alphaOff val="0"/>
            </a:schemeClr>
          </a:solidFill>
          <a:prstDash val="solid"/>
        </a:ln>
        <a:effectLst/>
      </dsp:spPr>
      <dsp:style>
        <a:lnRef idx="2">
          <a:scrgbClr r="0" g="0" b="0"/>
        </a:lnRef>
        <a:fillRef idx="1">
          <a:scrgbClr r="0" g="0" b="0"/>
        </a:fillRef>
        <a:effectRef idx="0">
          <a:scrgbClr r="0" g="0" b="0"/>
        </a:effectRef>
        <a:fontRef idx="minor"/>
      </dsp:style>
    </dsp:sp>
    <dsp:sp modelId="{BDC9692D-9ABA-497C-9C7A-84AFDAC40B6B}">
      <dsp:nvSpPr>
        <dsp:cNvPr id="0" name=""/>
        <dsp:cNvSpPr/>
      </dsp:nvSpPr>
      <dsp:spPr>
        <a:xfrm>
          <a:off x="423481" y="1120680"/>
          <a:ext cx="5928741" cy="708480"/>
        </a:xfrm>
        <a:prstGeom prst="roundRect">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dirty="0"/>
            <a:t>No real estimated financial value</a:t>
          </a:r>
        </a:p>
      </dsp:txBody>
      <dsp:txXfrm>
        <a:off x="458066" y="1155265"/>
        <a:ext cx="5859571" cy="639310"/>
      </dsp:txXfrm>
    </dsp:sp>
    <dsp:sp modelId="{E4F01EBC-5A0D-4279-84DF-D88E51FB6953}">
      <dsp:nvSpPr>
        <dsp:cNvPr id="0" name=""/>
        <dsp:cNvSpPr/>
      </dsp:nvSpPr>
      <dsp:spPr>
        <a:xfrm>
          <a:off x="0" y="2563560"/>
          <a:ext cx="8469631" cy="604800"/>
        </a:xfrm>
        <a:prstGeom prst="rect">
          <a:avLst/>
        </a:prstGeom>
        <a:solidFill>
          <a:schemeClr val="lt1">
            <a:alpha val="90000"/>
            <a:hueOff val="0"/>
            <a:satOff val="0"/>
            <a:lumOff val="0"/>
            <a:alphaOff val="0"/>
          </a:schemeClr>
        </a:solidFill>
        <a:ln w="12700" cap="flat" cmpd="sng" algn="ctr">
          <a:solidFill>
            <a:schemeClr val="accent5">
              <a:hueOff val="-1724427"/>
              <a:satOff val="-647"/>
              <a:lumOff val="-12746"/>
              <a:alphaOff val="0"/>
            </a:schemeClr>
          </a:solidFill>
          <a:prstDash val="solid"/>
        </a:ln>
        <a:effectLst/>
      </dsp:spPr>
      <dsp:style>
        <a:lnRef idx="2">
          <a:scrgbClr r="0" g="0" b="0"/>
        </a:lnRef>
        <a:fillRef idx="1">
          <a:scrgbClr r="0" g="0" b="0"/>
        </a:fillRef>
        <a:effectRef idx="0">
          <a:scrgbClr r="0" g="0" b="0"/>
        </a:effectRef>
        <a:fontRef idx="minor"/>
      </dsp:style>
    </dsp:sp>
    <dsp:sp modelId="{0C563565-38EC-4F01-A8B2-EDB96F80024C}">
      <dsp:nvSpPr>
        <dsp:cNvPr id="0" name=""/>
        <dsp:cNvSpPr/>
      </dsp:nvSpPr>
      <dsp:spPr>
        <a:xfrm>
          <a:off x="423481" y="2209320"/>
          <a:ext cx="5928741" cy="708480"/>
        </a:xfrm>
        <a:prstGeom prst="roundRect">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dirty="0"/>
            <a:t>May hold sentimental value</a:t>
          </a:r>
        </a:p>
      </dsp:txBody>
      <dsp:txXfrm>
        <a:off x="458066" y="2243905"/>
        <a:ext cx="5859571"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21A9-4D3E-4093-8F61-29F853F21374}">
      <dsp:nvSpPr>
        <dsp:cNvPr id="0" name=""/>
        <dsp:cNvSpPr/>
      </dsp:nvSpPr>
      <dsp:spPr>
        <a:xfrm>
          <a:off x="-4762335" y="-729948"/>
          <a:ext cx="5672387" cy="5672387"/>
        </a:xfrm>
        <a:prstGeom prst="blockArc">
          <a:avLst>
            <a:gd name="adj1" fmla="val 18900000"/>
            <a:gd name="adj2" fmla="val 2700000"/>
            <a:gd name="adj3" fmla="val 381"/>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1322A-CC98-431B-AD38-EAFE96A08900}">
      <dsp:nvSpPr>
        <dsp:cNvPr id="0" name=""/>
        <dsp:cNvSpPr/>
      </dsp:nvSpPr>
      <dsp:spPr>
        <a:xfrm>
          <a:off x="398259" y="263196"/>
          <a:ext cx="7785384" cy="5267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9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Support family members</a:t>
          </a:r>
        </a:p>
      </dsp:txBody>
      <dsp:txXfrm>
        <a:off x="398259" y="263196"/>
        <a:ext cx="7785384" cy="526729"/>
      </dsp:txXfrm>
    </dsp:sp>
    <dsp:sp modelId="{13617155-F4E2-4488-BA09-DBF15E7D11B5}">
      <dsp:nvSpPr>
        <dsp:cNvPr id="0" name=""/>
        <dsp:cNvSpPr/>
      </dsp:nvSpPr>
      <dsp:spPr>
        <a:xfrm>
          <a:off x="69053" y="197355"/>
          <a:ext cx="658412" cy="6584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1A880-4C74-45E5-8831-BFA90B1DB943}">
      <dsp:nvSpPr>
        <dsp:cNvPr id="0" name=""/>
        <dsp:cNvSpPr/>
      </dsp:nvSpPr>
      <dsp:spPr>
        <a:xfrm>
          <a:off x="775698" y="1053038"/>
          <a:ext cx="7407945" cy="526729"/>
        </a:xfrm>
        <a:prstGeom prst="rect">
          <a:avLst/>
        </a:prstGeom>
        <a:solidFill>
          <a:schemeClr val="accent5">
            <a:hueOff val="-431107"/>
            <a:satOff val="-162"/>
            <a:lumOff val="-31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9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Preserve family history</a:t>
          </a:r>
        </a:p>
      </dsp:txBody>
      <dsp:txXfrm>
        <a:off x="775698" y="1053038"/>
        <a:ext cx="7407945" cy="526729"/>
      </dsp:txXfrm>
    </dsp:sp>
    <dsp:sp modelId="{81DCB6E8-B125-4E6B-9484-F0853C549380}">
      <dsp:nvSpPr>
        <dsp:cNvPr id="0" name=""/>
        <dsp:cNvSpPr/>
      </dsp:nvSpPr>
      <dsp:spPr>
        <a:xfrm>
          <a:off x="446492" y="987197"/>
          <a:ext cx="658412" cy="658412"/>
        </a:xfrm>
        <a:prstGeom prst="ellipse">
          <a:avLst/>
        </a:prstGeom>
        <a:solidFill>
          <a:schemeClr val="lt1">
            <a:hueOff val="0"/>
            <a:satOff val="0"/>
            <a:lumOff val="0"/>
            <a:alphaOff val="0"/>
          </a:schemeClr>
        </a:solidFill>
        <a:ln w="12700" cap="flat" cmpd="sng" algn="ctr">
          <a:solidFill>
            <a:schemeClr val="accent5">
              <a:hueOff val="-431107"/>
              <a:satOff val="-162"/>
              <a:lumOff val="-3187"/>
              <a:alphaOff val="0"/>
            </a:schemeClr>
          </a:solidFill>
          <a:prstDash val="solid"/>
        </a:ln>
        <a:effectLst/>
      </dsp:spPr>
      <dsp:style>
        <a:lnRef idx="2">
          <a:scrgbClr r="0" g="0" b="0"/>
        </a:lnRef>
        <a:fillRef idx="1">
          <a:scrgbClr r="0" g="0" b="0"/>
        </a:fillRef>
        <a:effectRef idx="0">
          <a:scrgbClr r="0" g="0" b="0"/>
        </a:effectRef>
        <a:fontRef idx="minor"/>
      </dsp:style>
    </dsp:sp>
    <dsp:sp modelId="{35348B8F-24CC-4F88-A9BE-EE9B7BD18538}">
      <dsp:nvSpPr>
        <dsp:cNvPr id="0" name=""/>
        <dsp:cNvSpPr/>
      </dsp:nvSpPr>
      <dsp:spPr>
        <a:xfrm>
          <a:off x="891542" y="1842880"/>
          <a:ext cx="7292101" cy="526729"/>
        </a:xfrm>
        <a:prstGeom prst="rect">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9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Make a donation</a:t>
          </a:r>
        </a:p>
      </dsp:txBody>
      <dsp:txXfrm>
        <a:off x="891542" y="1842880"/>
        <a:ext cx="7292101" cy="526729"/>
      </dsp:txXfrm>
    </dsp:sp>
    <dsp:sp modelId="{7CB1523A-3E02-4B89-8A2B-6590742D4C95}">
      <dsp:nvSpPr>
        <dsp:cNvPr id="0" name=""/>
        <dsp:cNvSpPr/>
      </dsp:nvSpPr>
      <dsp:spPr>
        <a:xfrm>
          <a:off x="562336" y="1777039"/>
          <a:ext cx="658412" cy="658412"/>
        </a:xfrm>
        <a:prstGeom prst="ellipse">
          <a:avLst/>
        </a:prstGeom>
        <a:solidFill>
          <a:schemeClr val="lt1">
            <a:hueOff val="0"/>
            <a:satOff val="0"/>
            <a:lumOff val="0"/>
            <a:alphaOff val="0"/>
          </a:schemeClr>
        </a:solidFill>
        <a:ln w="12700" cap="flat" cmpd="sng" algn="ctr">
          <a:solidFill>
            <a:schemeClr val="accent5">
              <a:hueOff val="-862213"/>
              <a:satOff val="-323"/>
              <a:lumOff val="-6373"/>
              <a:alphaOff val="0"/>
            </a:schemeClr>
          </a:solidFill>
          <a:prstDash val="solid"/>
        </a:ln>
        <a:effectLst/>
      </dsp:spPr>
      <dsp:style>
        <a:lnRef idx="2">
          <a:scrgbClr r="0" g="0" b="0"/>
        </a:lnRef>
        <a:fillRef idx="1">
          <a:scrgbClr r="0" g="0" b="0"/>
        </a:fillRef>
        <a:effectRef idx="0">
          <a:scrgbClr r="0" g="0" b="0"/>
        </a:effectRef>
        <a:fontRef idx="minor"/>
      </dsp:style>
    </dsp:sp>
    <dsp:sp modelId="{D0D9CEE9-6777-41B9-9688-24A7E5F19BCC}">
      <dsp:nvSpPr>
        <dsp:cNvPr id="0" name=""/>
        <dsp:cNvSpPr/>
      </dsp:nvSpPr>
      <dsp:spPr>
        <a:xfrm>
          <a:off x="775698" y="2632722"/>
          <a:ext cx="7407945" cy="526729"/>
        </a:xfrm>
        <a:prstGeom prst="rect">
          <a:avLst/>
        </a:prstGeom>
        <a:solidFill>
          <a:schemeClr val="accent5">
            <a:hueOff val="-1293320"/>
            <a:satOff val="-485"/>
            <a:lumOff val="-95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9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Respect family relationships</a:t>
          </a:r>
        </a:p>
      </dsp:txBody>
      <dsp:txXfrm>
        <a:off x="775698" y="2632722"/>
        <a:ext cx="7407945" cy="526729"/>
      </dsp:txXfrm>
    </dsp:sp>
    <dsp:sp modelId="{E5229E26-5FB3-4134-96F8-CDF23D691DC9}">
      <dsp:nvSpPr>
        <dsp:cNvPr id="0" name=""/>
        <dsp:cNvSpPr/>
      </dsp:nvSpPr>
      <dsp:spPr>
        <a:xfrm>
          <a:off x="446492" y="2566881"/>
          <a:ext cx="658412" cy="658412"/>
        </a:xfrm>
        <a:prstGeom prst="ellipse">
          <a:avLst/>
        </a:prstGeom>
        <a:solidFill>
          <a:schemeClr val="lt1">
            <a:hueOff val="0"/>
            <a:satOff val="0"/>
            <a:lumOff val="0"/>
            <a:alphaOff val="0"/>
          </a:schemeClr>
        </a:solidFill>
        <a:ln w="12700" cap="flat" cmpd="sng" algn="ctr">
          <a:solidFill>
            <a:schemeClr val="accent5">
              <a:hueOff val="-1293320"/>
              <a:satOff val="-485"/>
              <a:lumOff val="-9560"/>
              <a:alphaOff val="0"/>
            </a:schemeClr>
          </a:solidFill>
          <a:prstDash val="solid"/>
        </a:ln>
        <a:effectLst/>
      </dsp:spPr>
      <dsp:style>
        <a:lnRef idx="2">
          <a:scrgbClr r="0" g="0" b="0"/>
        </a:lnRef>
        <a:fillRef idx="1">
          <a:scrgbClr r="0" g="0" b="0"/>
        </a:fillRef>
        <a:effectRef idx="0">
          <a:scrgbClr r="0" g="0" b="0"/>
        </a:effectRef>
        <a:fontRef idx="minor"/>
      </dsp:style>
    </dsp:sp>
    <dsp:sp modelId="{138C7C64-EE7C-4F25-A95F-6613EBD2E3DC}">
      <dsp:nvSpPr>
        <dsp:cNvPr id="0" name=""/>
        <dsp:cNvSpPr/>
      </dsp:nvSpPr>
      <dsp:spPr>
        <a:xfrm>
          <a:off x="398259" y="3422564"/>
          <a:ext cx="7785384" cy="526729"/>
        </a:xfrm>
        <a:prstGeom prst="rect">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9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Reduce ‘only-child’ guilt</a:t>
          </a:r>
        </a:p>
      </dsp:txBody>
      <dsp:txXfrm>
        <a:off x="398259" y="3422564"/>
        <a:ext cx="7785384" cy="526729"/>
      </dsp:txXfrm>
    </dsp:sp>
    <dsp:sp modelId="{BB21B53B-A0DC-4CFA-91FE-D139872C1F9B}">
      <dsp:nvSpPr>
        <dsp:cNvPr id="0" name=""/>
        <dsp:cNvSpPr/>
      </dsp:nvSpPr>
      <dsp:spPr>
        <a:xfrm>
          <a:off x="69053" y="3356723"/>
          <a:ext cx="658412" cy="658412"/>
        </a:xfrm>
        <a:prstGeom prst="ellipse">
          <a:avLst/>
        </a:prstGeom>
        <a:solidFill>
          <a:schemeClr val="lt1">
            <a:hueOff val="0"/>
            <a:satOff val="0"/>
            <a:lumOff val="0"/>
            <a:alphaOff val="0"/>
          </a:schemeClr>
        </a:solidFill>
        <a:ln w="12700" cap="flat" cmpd="sng" algn="ctr">
          <a:solidFill>
            <a:schemeClr val="accent5">
              <a:hueOff val="-1724427"/>
              <a:satOff val="-647"/>
              <a:lumOff val="-1274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9AE64-0220-49C5-B960-D3AD0FE39535}" type="datetimeFigureOut">
              <a:rPr lang="en-US" smtClean="0"/>
              <a:t>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C129C7-9502-4914-ADD9-30A9B3395491}" type="slidenum">
              <a:rPr lang="en-US" smtClean="0"/>
              <a:t>‹#›</a:t>
            </a:fld>
            <a:endParaRPr lang="en-US" dirty="0"/>
          </a:p>
        </p:txBody>
      </p:sp>
    </p:spTree>
    <p:extLst>
      <p:ext uri="{BB962C8B-B14F-4D97-AF65-F5344CB8AC3E}">
        <p14:creationId xmlns:p14="http://schemas.microsoft.com/office/powerpoint/2010/main" val="12929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6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10</a:t>
            </a:fld>
            <a:endParaRPr lang="en-US" dirty="0"/>
          </a:p>
        </p:txBody>
      </p:sp>
    </p:spTree>
    <p:extLst>
      <p:ext uri="{BB962C8B-B14F-4D97-AF65-F5344CB8AC3E}">
        <p14:creationId xmlns:p14="http://schemas.microsoft.com/office/powerpoint/2010/main" val="58782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11</a:t>
            </a:fld>
            <a:endParaRPr lang="en-US" dirty="0"/>
          </a:p>
        </p:txBody>
      </p:sp>
    </p:spTree>
    <p:extLst>
      <p:ext uri="{BB962C8B-B14F-4D97-AF65-F5344CB8AC3E}">
        <p14:creationId xmlns:p14="http://schemas.microsoft.com/office/powerpoint/2010/main" val="942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12</a:t>
            </a:fld>
            <a:endParaRPr lang="en-US" dirty="0"/>
          </a:p>
        </p:txBody>
      </p:sp>
    </p:spTree>
    <p:extLst>
      <p:ext uri="{BB962C8B-B14F-4D97-AF65-F5344CB8AC3E}">
        <p14:creationId xmlns:p14="http://schemas.microsoft.com/office/powerpoint/2010/main" val="273047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2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29C7-9502-4914-ADD9-30A9B3395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42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2</a:t>
            </a:fld>
            <a:endParaRPr lang="en-US" dirty="0"/>
          </a:p>
        </p:txBody>
      </p:sp>
    </p:spTree>
    <p:extLst>
      <p:ext uri="{BB962C8B-B14F-4D97-AF65-F5344CB8AC3E}">
        <p14:creationId xmlns:p14="http://schemas.microsoft.com/office/powerpoint/2010/main" val="15604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3</a:t>
            </a:fld>
            <a:endParaRPr lang="en-US" dirty="0"/>
          </a:p>
        </p:txBody>
      </p:sp>
    </p:spTree>
    <p:extLst>
      <p:ext uri="{BB962C8B-B14F-4D97-AF65-F5344CB8AC3E}">
        <p14:creationId xmlns:p14="http://schemas.microsoft.com/office/powerpoint/2010/main" val="122327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4</a:t>
            </a:fld>
            <a:endParaRPr lang="en-US" dirty="0"/>
          </a:p>
        </p:txBody>
      </p:sp>
    </p:spTree>
    <p:extLst>
      <p:ext uri="{BB962C8B-B14F-4D97-AF65-F5344CB8AC3E}">
        <p14:creationId xmlns:p14="http://schemas.microsoft.com/office/powerpoint/2010/main" val="37756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5</a:t>
            </a:fld>
            <a:endParaRPr lang="en-US" dirty="0"/>
          </a:p>
        </p:txBody>
      </p:sp>
    </p:spTree>
    <p:extLst>
      <p:ext uri="{BB962C8B-B14F-4D97-AF65-F5344CB8AC3E}">
        <p14:creationId xmlns:p14="http://schemas.microsoft.com/office/powerpoint/2010/main" val="31690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6</a:t>
            </a:fld>
            <a:endParaRPr lang="en-US" dirty="0"/>
          </a:p>
        </p:txBody>
      </p:sp>
    </p:spTree>
    <p:extLst>
      <p:ext uri="{BB962C8B-B14F-4D97-AF65-F5344CB8AC3E}">
        <p14:creationId xmlns:p14="http://schemas.microsoft.com/office/powerpoint/2010/main" val="2393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7</a:t>
            </a:fld>
            <a:endParaRPr lang="en-US" dirty="0"/>
          </a:p>
        </p:txBody>
      </p:sp>
    </p:spTree>
    <p:extLst>
      <p:ext uri="{BB962C8B-B14F-4D97-AF65-F5344CB8AC3E}">
        <p14:creationId xmlns:p14="http://schemas.microsoft.com/office/powerpoint/2010/main" val="231258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8</a:t>
            </a:fld>
            <a:endParaRPr lang="en-US" dirty="0"/>
          </a:p>
        </p:txBody>
      </p:sp>
    </p:spTree>
    <p:extLst>
      <p:ext uri="{BB962C8B-B14F-4D97-AF65-F5344CB8AC3E}">
        <p14:creationId xmlns:p14="http://schemas.microsoft.com/office/powerpoint/2010/main" val="184278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9</a:t>
            </a:fld>
            <a:endParaRPr lang="en-US" dirty="0"/>
          </a:p>
        </p:txBody>
      </p:sp>
    </p:spTree>
    <p:extLst>
      <p:ext uri="{BB962C8B-B14F-4D97-AF65-F5344CB8AC3E}">
        <p14:creationId xmlns:p14="http://schemas.microsoft.com/office/powerpoint/2010/main" val="5948306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855ACC-2244-4DAE-BCA1-615A792D4493}" type="datetime1">
              <a:rPr lang="en-US" smtClean="0"/>
              <a:t>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DE7BCC8-2F6B-422E-A5E6-27A90A73B931}" type="slidenum">
              <a:rPr lang="en-US" smtClean="0"/>
              <a:t>‹#›</a:t>
            </a:fld>
            <a:endParaRPr lang="en-US" dirty="0"/>
          </a:p>
        </p:txBody>
      </p:sp>
    </p:spTree>
    <p:extLst>
      <p:ext uri="{BB962C8B-B14F-4D97-AF65-F5344CB8AC3E}">
        <p14:creationId xmlns:p14="http://schemas.microsoft.com/office/powerpoint/2010/main" val="269003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8B14F-4961-4747-A01C-6ED9E69E82AA}" type="datetime1">
              <a:rPr lang="en-US" smtClean="0"/>
              <a:t>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29339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EDB5D-10F7-4757-9067-DAB309FE84D0}" type="datetime1">
              <a:rPr lang="en-US" smtClean="0"/>
              <a:t>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42248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EAAAD-4D66-437E-B661-CD34BA8455F2}" type="datetime1">
              <a:rPr lang="en-US" smtClean="0"/>
              <a:t>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27609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CD12670-F91C-4EDF-AFF0-F25691A295E9}" type="datetime1">
              <a:rPr lang="en-US" smtClean="0"/>
              <a:t>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7BCC8-2F6B-422E-A5E6-27A90A73B931}" type="slidenum">
              <a:rPr lang="en-US" smtClean="0"/>
              <a:t>‹#›</a:t>
            </a:fld>
            <a:endParaRPr lang="en-US" dirty="0"/>
          </a:p>
        </p:txBody>
      </p:sp>
    </p:spTree>
    <p:extLst>
      <p:ext uri="{BB962C8B-B14F-4D97-AF65-F5344CB8AC3E}">
        <p14:creationId xmlns:p14="http://schemas.microsoft.com/office/powerpoint/2010/main" val="1203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DA981-D2E2-4D01-883E-4F44262C722F}" type="datetime1">
              <a:rPr lang="en-US" smtClean="0"/>
              <a:t>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269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C0726-54F1-4137-A593-4CFD68E563EB}" type="datetime1">
              <a:rPr lang="en-US" smtClean="0"/>
              <a:t>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871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65AB5-05C8-41F9-B0EA-4D0EF794039D}" type="datetime1">
              <a:rPr lang="en-US" smtClean="0"/>
              <a:t>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94958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1B26-A444-4B72-8765-A4EA90855B4A}" type="datetime1">
              <a:rPr lang="en-US" smtClean="0"/>
              <a:t>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371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A77EA-5B3D-4693-B342-9E6FB543E5C1}" type="datetime1">
              <a:rPr lang="en-US" smtClean="0"/>
              <a:t>1/20/23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8418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BBB977C-ECB3-4E16-8327-44558B040914}" type="datetime1">
              <a:rPr lang="en-US" smtClean="0"/>
              <a:t>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873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r>
              <a:rPr lang="en-US" dirty="0"/>
              <a:t>20XX</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en-US" dirty="0"/>
              <a:t>Sample footer text</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506633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fcs.net/TCP-1" TargetMode="External"/><Relationship Id="rId1" Type="http://schemas.openxmlformats.org/officeDocument/2006/relationships/slideLayout" Target="../slideLayouts/slideLayout8.xml"/><Relationship Id="rId5" Type="http://schemas.openxmlformats.org/officeDocument/2006/relationships/image" Target="cid:7d3835e0-0e5c-4920-809a-1e6d7d7a1f7a"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hyperlink" Target="mailto:nichole.huff@uky.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svg"/><Relationship Id="rId4" Type="http://schemas.microsoft.com/office/2007/relationships/hdphoto" Target="../media/hdphoto2.wdp"/><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334B92-18FE-D725-F6D6-030BAA778705}"/>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3306726"/>
            <a:ext cx="12192001" cy="3551274"/>
          </a:xfrm>
          <a:prstGeom prst="rect">
            <a:avLst/>
          </a:prstGeom>
        </p:spPr>
      </p:pic>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0" y="0"/>
            <a:ext cx="12192001" cy="3551274"/>
          </a:xfrm>
          <a:prstGeom prst="rect">
            <a:avLst/>
          </a:prstGeom>
        </p:spPr>
      </p:pic>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2" y="1474175"/>
            <a:ext cx="8984686" cy="1680092"/>
          </a:xfrm>
          <a:prstGeom prst="rect">
            <a:avLst/>
          </a:prstGeom>
        </p:spPr>
      </p:pic>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8" y="3551274"/>
            <a:ext cx="7891463" cy="1069975"/>
          </a:xfrm>
          <a:noFill/>
        </p:spPr>
        <p:txBody>
          <a:bodyPr>
            <a:normAutofit/>
          </a:bodyPr>
          <a:lstStyle/>
          <a:p>
            <a:pPr marL="0" indent="0" algn="ctr">
              <a:spcBef>
                <a:spcPts val="0"/>
              </a:spcBef>
              <a:spcAft>
                <a:spcPts val="0"/>
              </a:spcAft>
              <a:buNone/>
            </a:pPr>
            <a:r>
              <a:rPr lang="en-US" sz="4000" b="1" dirty="0">
                <a:solidFill>
                  <a:srgbClr val="776876"/>
                </a:solidFill>
                <a:latin typeface="+mj-lt"/>
              </a:rPr>
              <a:t>Lesson 1: Where Do I Start?</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13" name="Subtitle 18">
            <a:extLst>
              <a:ext uri="{FF2B5EF4-FFF2-40B4-BE49-F238E27FC236}">
                <a16:creationId xmlns:a16="http://schemas.microsoft.com/office/drawing/2014/main" id="{7CFDDC1C-174B-854C-75C1-3D806B95A9C7}"/>
              </a:ext>
            </a:extLst>
          </p:cNvPr>
          <p:cNvSpPr txBox="1">
            <a:spLocks/>
          </p:cNvSpPr>
          <p:nvPr/>
        </p:nvSpPr>
        <p:spPr>
          <a:xfrm>
            <a:off x="2150265" y="4453995"/>
            <a:ext cx="7891463" cy="1069975"/>
          </a:xfrm>
          <a:prstGeom prst="rect">
            <a:avLst/>
          </a:prstGeom>
          <a:no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4000" b="1" dirty="0">
                <a:solidFill>
                  <a:srgbClr val="545838"/>
                </a:solidFill>
                <a:latin typeface="+mj-lt"/>
              </a:rPr>
              <a:t>[Agent Name]</a:t>
            </a:r>
          </a:p>
        </p:txBody>
      </p:sp>
    </p:spTree>
    <p:extLst>
      <p:ext uri="{BB962C8B-B14F-4D97-AF65-F5344CB8AC3E}">
        <p14:creationId xmlns:p14="http://schemas.microsoft.com/office/powerpoint/2010/main" val="139501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fld id="{1DE7BCC8-2F6B-422E-A5E6-27A90A73B931}" type="slidenum">
              <a:rPr lang="en-US" smtClean="0"/>
              <a:t>10</a:t>
            </a:fld>
            <a:endParaRPr lang="en-US" dirty="0"/>
          </a:p>
        </p:txBody>
      </p:sp>
      <p:graphicFrame>
        <p:nvGraphicFramePr>
          <p:cNvPr id="5" name="Diagram 4">
            <a:extLst>
              <a:ext uri="{FF2B5EF4-FFF2-40B4-BE49-F238E27FC236}">
                <a16:creationId xmlns:a16="http://schemas.microsoft.com/office/drawing/2014/main" id="{5FF4DEAC-1924-46A3-8B7F-7EA627D7A453}"/>
              </a:ext>
            </a:extLst>
          </p:cNvPr>
          <p:cNvGraphicFramePr/>
          <p:nvPr>
            <p:extLst>
              <p:ext uri="{D42A27DB-BD31-4B8C-83A1-F6EECF244321}">
                <p14:modId xmlns:p14="http://schemas.microsoft.com/office/powerpoint/2010/main" val="2140605020"/>
              </p:ext>
            </p:extLst>
          </p:nvPr>
        </p:nvGraphicFramePr>
        <p:xfrm>
          <a:off x="1975412" y="1904619"/>
          <a:ext cx="8241176" cy="4212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53A00CA-C536-4523-B98B-7C83228FFC8A}"/>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Personal Property Goals</a:t>
            </a:r>
          </a:p>
        </p:txBody>
      </p:sp>
    </p:spTree>
    <p:extLst>
      <p:ext uri="{BB962C8B-B14F-4D97-AF65-F5344CB8AC3E}">
        <p14:creationId xmlns:p14="http://schemas.microsoft.com/office/powerpoint/2010/main" val="116605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31AE07C-9186-49BA-8F8B-1EC0A93BA080}"/>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Mystery Memorabilia </a:t>
            </a:r>
            <a:r>
              <a:rPr lang="en-US" sz="4400" b="0" dirty="0"/>
              <a:t>Vignette</a:t>
            </a:r>
          </a:p>
        </p:txBody>
      </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00714" y="2309456"/>
            <a:ext cx="6743845" cy="4050792"/>
          </a:xfrm>
        </p:spPr>
        <p:txBody>
          <a:bodyPr vert="horz" lIns="91440" tIns="45720" rIns="91440" bIns="45720" rtlCol="0">
            <a:normAutofit fontScale="92500"/>
          </a:bodyPr>
          <a:lstStyle/>
          <a:p>
            <a:pPr>
              <a:lnSpc>
                <a:spcPct val="110000"/>
              </a:lnSpc>
              <a:spcBef>
                <a:spcPts val="0"/>
              </a:spcBef>
            </a:pPr>
            <a:r>
              <a:rPr lang="en-US" sz="2300" dirty="0"/>
              <a:t>If you were called in as a mediator, </a:t>
            </a:r>
            <a:r>
              <a:rPr lang="en-US" sz="2300" b="1" dirty="0"/>
              <a:t>what</a:t>
            </a:r>
            <a:r>
              <a:rPr lang="en-US" sz="2300" dirty="0"/>
              <a:t> would you do with the war memorabilia and </a:t>
            </a:r>
            <a:r>
              <a:rPr lang="en-US" sz="2300" b="1" dirty="0"/>
              <a:t>why</a:t>
            </a:r>
            <a:r>
              <a:rPr lang="en-US" sz="2300" dirty="0"/>
              <a:t>? </a:t>
            </a:r>
            <a:br>
              <a:rPr lang="en-US" sz="2400" dirty="0"/>
            </a:br>
            <a:endParaRPr lang="en-US" sz="1900" dirty="0"/>
          </a:p>
          <a:p>
            <a:pPr>
              <a:lnSpc>
                <a:spcPct val="110000"/>
              </a:lnSpc>
              <a:spcBef>
                <a:spcPts val="0"/>
              </a:spcBef>
            </a:pPr>
            <a:endParaRPr lang="en-US" sz="1900" dirty="0"/>
          </a:p>
          <a:p>
            <a:pPr>
              <a:lnSpc>
                <a:spcPct val="110000"/>
              </a:lnSpc>
              <a:spcBef>
                <a:spcPts val="0"/>
              </a:spcBef>
            </a:pPr>
            <a:r>
              <a:rPr lang="en-US" sz="2300" dirty="0"/>
              <a:t>What goals might Julia, Sam, and Emily have for the distribution of the war memorabilia? </a:t>
            </a:r>
            <a:br>
              <a:rPr lang="en-US" sz="2300" dirty="0"/>
            </a:br>
            <a:endParaRPr lang="en-US" sz="1900" dirty="0"/>
          </a:p>
          <a:p>
            <a:pPr>
              <a:lnSpc>
                <a:spcPct val="110000"/>
              </a:lnSpc>
              <a:spcBef>
                <a:spcPts val="0"/>
              </a:spcBef>
            </a:pPr>
            <a:endParaRPr lang="en-US" sz="1900" dirty="0"/>
          </a:p>
          <a:p>
            <a:pPr>
              <a:lnSpc>
                <a:spcPct val="110000"/>
              </a:lnSpc>
              <a:spcBef>
                <a:spcPts val="0"/>
              </a:spcBef>
            </a:pPr>
            <a:r>
              <a:rPr lang="en-US" sz="2300" dirty="0"/>
              <a:t>What other factors might affect the decision(s) being made by this family? </a:t>
            </a:r>
          </a:p>
        </p:txBody>
      </p:sp>
      <p:pic>
        <p:nvPicPr>
          <p:cNvPr id="2" name="Graphic 5" descr="Treasure chest outline">
            <a:extLst>
              <a:ext uri="{FF2B5EF4-FFF2-40B4-BE49-F238E27FC236}">
                <a16:creationId xmlns:a16="http://schemas.microsoft.com/office/drawing/2014/main" id="{35DFB222-8209-57A3-BD88-A9CA4907B6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6488" y="2011679"/>
            <a:ext cx="2834640" cy="2834640"/>
          </a:xfrm>
          <a:prstGeom prst="rect">
            <a:avLst/>
          </a:prstGeom>
        </p:spPr>
      </p:pic>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11</a:t>
            </a:fld>
            <a:endParaRPr lang="en-US" dirty="0"/>
          </a:p>
        </p:txBody>
      </p:sp>
      <p:grpSp>
        <p:nvGrpSpPr>
          <p:cNvPr id="22" name="Group 21">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3">
            <a:extLst>
              <a:ext uri="{FF2B5EF4-FFF2-40B4-BE49-F238E27FC236}">
                <a16:creationId xmlns:a16="http://schemas.microsoft.com/office/drawing/2014/main" id="{27D511DC-D422-1844-8ECC-F0065F45E335}"/>
              </a:ext>
            </a:extLst>
          </p:cNvPr>
          <p:cNvSpPr txBox="1">
            <a:spLocks/>
          </p:cNvSpPr>
          <p:nvPr/>
        </p:nvSpPr>
        <p:spPr>
          <a:xfrm>
            <a:off x="11314741" y="6284358"/>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11</a:t>
            </a:fld>
            <a:endParaRPr lang="en-US" dirty="0"/>
          </a:p>
        </p:txBody>
      </p:sp>
    </p:spTree>
    <p:extLst>
      <p:ext uri="{BB962C8B-B14F-4D97-AF65-F5344CB8AC3E}">
        <p14:creationId xmlns:p14="http://schemas.microsoft.com/office/powerpoint/2010/main" val="263825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31AE07C-9186-49BA-8F8B-1EC0A93BA080}"/>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Letter of Last Instructions</a:t>
            </a:r>
          </a:p>
        </p:txBody>
      </p:sp>
      <p:pic>
        <p:nvPicPr>
          <p:cNvPr id="6" name="Graphic 5" descr="Love letter outline">
            <a:extLst>
              <a:ext uri="{FF2B5EF4-FFF2-40B4-BE49-F238E27FC236}">
                <a16:creationId xmlns:a16="http://schemas.microsoft.com/office/drawing/2014/main" id="{10721459-C956-82F1-B60F-ECE23C2699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0883" y="2093976"/>
            <a:ext cx="2834640" cy="2834640"/>
          </a:xfrm>
          <a:prstGeom prst="rect">
            <a:avLst/>
          </a:prstGeom>
        </p:spPr>
      </p:pic>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2100" dirty="0"/>
              <a:t>Provides instructions for your estate settlement, funeral arrangements, final wishes, locations of important documents, etc.</a:t>
            </a:r>
          </a:p>
          <a:p>
            <a:endParaRPr lang="en-US" sz="2400" dirty="0"/>
          </a:p>
          <a:p>
            <a:r>
              <a:rPr lang="en-US" sz="2100" dirty="0"/>
              <a:t>Use the </a:t>
            </a:r>
            <a:r>
              <a:rPr lang="en-US" sz="2100" b="1" dirty="0"/>
              <a:t>Letter of Last Instruction </a:t>
            </a:r>
            <a:r>
              <a:rPr lang="en-US" sz="2100" dirty="0"/>
              <a:t>handout to guide you in writing your own letter after this lesson. </a:t>
            </a:r>
          </a:p>
          <a:p>
            <a:endParaRPr lang="en-US" sz="2100" dirty="0"/>
          </a:p>
          <a:p>
            <a:r>
              <a:rPr lang="en-US" sz="2100" dirty="0"/>
              <a:t>Warning … it can be an emotional activity</a:t>
            </a:r>
          </a:p>
        </p:txBody>
      </p:sp>
      <p:grpSp>
        <p:nvGrpSpPr>
          <p:cNvPr id="20" name="Group 12">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13">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14">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12</a:t>
            </a:fld>
            <a:endParaRPr lang="en-US" dirty="0"/>
          </a:p>
        </p:txBody>
      </p:sp>
    </p:spTree>
    <p:extLst>
      <p:ext uri="{BB962C8B-B14F-4D97-AF65-F5344CB8AC3E}">
        <p14:creationId xmlns:p14="http://schemas.microsoft.com/office/powerpoint/2010/main" val="308100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0C4296-BFEE-0D02-5E4B-90CAF84376C8}"/>
              </a:ext>
            </a:extLst>
          </p:cNvPr>
          <p:cNvGrpSpPr/>
          <p:nvPr/>
        </p:nvGrpSpPr>
        <p:grpSpPr>
          <a:xfrm>
            <a:off x="-2" y="0"/>
            <a:ext cx="12192003" cy="6858000"/>
            <a:chOff x="-2" y="0"/>
            <a:chExt cx="12192003" cy="6858000"/>
          </a:xfrm>
        </p:grpSpPr>
        <p:grpSp>
          <p:nvGrpSpPr>
            <p:cNvPr id="11" name="Group 10">
              <a:extLst>
                <a:ext uri="{FF2B5EF4-FFF2-40B4-BE49-F238E27FC236}">
                  <a16:creationId xmlns:a16="http://schemas.microsoft.com/office/drawing/2014/main" id="{75085299-A95F-2B16-1ED4-56618DBC6143}"/>
                </a:ext>
              </a:extLst>
            </p:cNvPr>
            <p:cNvGrpSpPr/>
            <p:nvPr/>
          </p:nvGrpSpPr>
          <p:grpSpPr>
            <a:xfrm>
              <a:off x="-2" y="0"/>
              <a:ext cx="12192003" cy="6858000"/>
              <a:chOff x="-2" y="0"/>
              <a:chExt cx="12192003" cy="6858000"/>
            </a:xfrm>
          </p:grpSpPr>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0"/>
                <a:ext cx="12192001" cy="2971482"/>
              </a:xfrm>
              <a:prstGeom prst="rect">
                <a:avLst/>
              </a:prstGeom>
            </p:spPr>
          </p:pic>
          <p:pic>
            <p:nvPicPr>
              <p:cNvPr id="6" name="Picture 5">
                <a:extLst>
                  <a:ext uri="{FF2B5EF4-FFF2-40B4-BE49-F238E27FC236}">
                    <a16:creationId xmlns:a16="http://schemas.microsoft.com/office/drawing/2014/main" id="{7C05882A-10A9-6442-8B07-707C1FA78CD1}"/>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2" y="2971482"/>
                <a:ext cx="12192001" cy="2971482"/>
              </a:xfrm>
              <a:prstGeom prst="rect">
                <a:avLst/>
              </a:prstGeom>
            </p:spPr>
          </p:pic>
          <p:pic>
            <p:nvPicPr>
              <p:cNvPr id="7" name="Picture 6">
                <a:extLst>
                  <a:ext uri="{FF2B5EF4-FFF2-40B4-BE49-F238E27FC236}">
                    <a16:creationId xmlns:a16="http://schemas.microsoft.com/office/drawing/2014/main" id="{B16D17CE-16A9-37D1-C269-7D249A479039}"/>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0" y="3886518"/>
                <a:ext cx="12192001" cy="2971482"/>
              </a:xfrm>
              <a:prstGeom prst="rect">
                <a:avLst/>
              </a:prstGeom>
            </p:spPr>
          </p:pic>
        </p:grpSp>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7" y="2017136"/>
              <a:ext cx="8984686" cy="1680092"/>
            </a:xfrm>
            <a:prstGeom prst="rect">
              <a:avLst/>
            </a:prstGeom>
          </p:spPr>
        </p:pic>
      </p:grpSp>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6" y="3892799"/>
            <a:ext cx="7891463" cy="1069975"/>
          </a:xfrm>
          <a:noFill/>
        </p:spPr>
        <p:txBody>
          <a:bodyPr>
            <a:normAutofit/>
          </a:bodyPr>
          <a:lstStyle/>
          <a:p>
            <a:pPr marL="0" indent="0" algn="ctr">
              <a:spcBef>
                <a:spcPts val="0"/>
              </a:spcBef>
              <a:spcAft>
                <a:spcPts val="0"/>
              </a:spcAft>
              <a:buNone/>
            </a:pPr>
            <a:r>
              <a:rPr lang="en-US" sz="4000" b="1" dirty="0">
                <a:solidFill>
                  <a:srgbClr val="776876"/>
                </a:solidFill>
                <a:latin typeface="+mj-lt"/>
              </a:rPr>
              <a:t>Questions or Comments?</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408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4B8B0-C0E9-1612-031B-478161A93E4C}"/>
              </a:ext>
            </a:extLst>
          </p:cNvPr>
          <p:cNvSpPr>
            <a:spLocks noGrp="1"/>
          </p:cNvSpPr>
          <p:nvPr>
            <p:ph type="title"/>
          </p:nvPr>
        </p:nvSpPr>
        <p:spPr>
          <a:xfrm>
            <a:off x="1339794" y="1691640"/>
            <a:ext cx="4965339" cy="666549"/>
          </a:xfrm>
        </p:spPr>
        <p:txBody>
          <a:bodyPr/>
          <a:lstStyle/>
          <a:p>
            <a:pPr algn="ctr"/>
            <a:r>
              <a:rPr lang="en-US" dirty="0">
                <a:solidFill>
                  <a:srgbClr val="274E90"/>
                </a:solidFill>
                <a:hlinkClick r:id="rId2">
                  <a:extLst>
                    <a:ext uri="{A12FA001-AC4F-418D-AE19-62706E023703}">
                      <ahyp:hlinkClr xmlns:ahyp="http://schemas.microsoft.com/office/drawing/2018/hyperlinkcolor" val="tx"/>
                    </a:ext>
                  </a:extLst>
                </a:hlinkClick>
              </a:rPr>
              <a:t>https://ukfcs.net/TCP-1</a:t>
            </a:r>
            <a:r>
              <a:rPr lang="en-US" dirty="0">
                <a:solidFill>
                  <a:srgbClr val="274E90"/>
                </a:solidFill>
              </a:rPr>
              <a:t>  </a:t>
            </a:r>
          </a:p>
        </p:txBody>
      </p:sp>
      <p:sp>
        <p:nvSpPr>
          <p:cNvPr id="4" name="Slide Number Placeholder 3">
            <a:extLst>
              <a:ext uri="{FF2B5EF4-FFF2-40B4-BE49-F238E27FC236}">
                <a16:creationId xmlns:a16="http://schemas.microsoft.com/office/drawing/2014/main" id="{C2AF85C7-BE01-E728-111C-C6AC2B7E76DC}"/>
              </a:ext>
            </a:extLst>
          </p:cNvPr>
          <p:cNvSpPr>
            <a:spLocks noGrp="1"/>
          </p:cNvSpPr>
          <p:nvPr>
            <p:ph type="sldNum" sz="quarter" idx="12"/>
          </p:nvPr>
        </p:nvSpPr>
        <p:spPr>
          <a:xfrm>
            <a:off x="11299553" y="6261209"/>
            <a:ext cx="640080" cy="365125"/>
          </a:xfrm>
        </p:spPr>
        <p:txBody>
          <a:bodyPr/>
          <a:lstStyle/>
          <a:p>
            <a:fld id="{1DE7BCC8-2F6B-422E-A5E6-27A90A73B931}" type="slidenum">
              <a:rPr lang="en-US" smtClean="0"/>
              <a:t>14</a:t>
            </a:fld>
            <a:endParaRPr lang="en-US" dirty="0"/>
          </a:p>
        </p:txBody>
      </p:sp>
      <p:sp>
        <p:nvSpPr>
          <p:cNvPr id="13" name="Title 1">
            <a:extLst>
              <a:ext uri="{FF2B5EF4-FFF2-40B4-BE49-F238E27FC236}">
                <a16:creationId xmlns:a16="http://schemas.microsoft.com/office/drawing/2014/main" id="{4CC88D40-3FC3-1042-5E1C-1FCCF440AF61}"/>
              </a:ext>
            </a:extLst>
          </p:cNvPr>
          <p:cNvSpPr txBox="1">
            <a:spLocks/>
          </p:cNvSpPr>
          <p:nvPr/>
        </p:nvSpPr>
        <p:spPr>
          <a:xfrm>
            <a:off x="633636" y="470777"/>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We value your feedback!</a:t>
            </a:r>
          </a:p>
        </p:txBody>
      </p:sp>
      <p:pic>
        <p:nvPicPr>
          <p:cNvPr id="1035" name="x_imageSelected1">
            <a:extLst>
              <a:ext uri="{FF2B5EF4-FFF2-40B4-BE49-F238E27FC236}">
                <a16:creationId xmlns:a16="http://schemas.microsoft.com/office/drawing/2014/main" id="{DA3F180E-6EDD-CA6C-0298-975079A0603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85353" y="2444423"/>
            <a:ext cx="4110777" cy="411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5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485E4E0B-9388-436E-BDCD-7184D7837CFE}"/>
              </a:ext>
            </a:extLst>
          </p:cNvPr>
          <p:cNvSpPr txBox="1">
            <a:spLocks/>
          </p:cNvSpPr>
          <p:nvPr/>
        </p:nvSpPr>
        <p:spPr>
          <a:xfrm>
            <a:off x="11299553" y="6261209"/>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1BA41D7-D882-495E-E7A7-2012A152F4D1}"/>
              </a:ext>
            </a:extLst>
          </p:cNvPr>
          <p:cNvSpPr txBox="1"/>
          <p:nvPr/>
        </p:nvSpPr>
        <p:spPr>
          <a:xfrm>
            <a:off x="345143" y="1353710"/>
            <a:ext cx="631112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Nichole Huff, PhD, Extension Specialist for Family Finance and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hlinkClick r:id="rId3">
                  <a:extLst>
                    <a:ext uri="{A12FA001-AC4F-418D-AE19-62706E023703}">
                      <ahyp:hlinkClr xmlns:ahyp="http://schemas.microsoft.com/office/drawing/2018/hyperlinkcolor" val="tx"/>
                    </a:ext>
                  </a:extLst>
                </a:hlinkClick>
              </a:rPr>
              <a:t>nichole.huff@uky.edu</a:t>
            </a: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With contributing efforts provided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Tiyani Rodrigo and Miranda Bejda</a:t>
            </a:r>
          </a:p>
        </p:txBody>
      </p:sp>
      <p:pic>
        <p:nvPicPr>
          <p:cNvPr id="8" name="Picture 7" descr="A close up of a sign&#10;&#10;Description automatically generated">
            <a:extLst>
              <a:ext uri="{FF2B5EF4-FFF2-40B4-BE49-F238E27FC236}">
                <a16:creationId xmlns:a16="http://schemas.microsoft.com/office/drawing/2014/main" id="{25C38FCC-2BF1-9DAC-EA67-B8A77379FB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5143" y="5121818"/>
            <a:ext cx="3958737" cy="1150966"/>
          </a:xfrm>
          <a:prstGeom prst="rect">
            <a:avLst/>
          </a:prstGeom>
        </p:spPr>
      </p:pic>
      <p:sp>
        <p:nvSpPr>
          <p:cNvPr id="10" name="TextBox 9">
            <a:extLst>
              <a:ext uri="{FF2B5EF4-FFF2-40B4-BE49-F238E27FC236}">
                <a16:creationId xmlns:a16="http://schemas.microsoft.com/office/drawing/2014/main" id="{C507A51A-CEE1-CD0F-3B80-9414126D2B04}"/>
              </a:ext>
            </a:extLst>
          </p:cNvPr>
          <p:cNvSpPr txBox="1"/>
          <p:nvPr/>
        </p:nvSpPr>
        <p:spPr>
          <a:xfrm>
            <a:off x="345143" y="3679129"/>
            <a:ext cx="59679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Copyright © 2023 for materials developed by University of Kentucky Cooperative Extension. This publication may be reproduced in portions or its entirety for educational or nonprofit purposes only. Permitted users shall give credit to the author(s) and include this copyright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Educational programs of Kentucky Cooperative Extension serve all people regardless of economic or social status and will not discriminate on the basis of race, color, ethnic origin, national origin, creed, religion, political belief, sex, sexual orientation, gender identity, gender expression, pregnancy, marital status, genetic information, age, veteran status, or physical or mental disability. </a:t>
            </a:r>
          </a:p>
        </p:txBody>
      </p:sp>
    </p:spTree>
    <p:extLst>
      <p:ext uri="{BB962C8B-B14F-4D97-AF65-F5344CB8AC3E}">
        <p14:creationId xmlns:p14="http://schemas.microsoft.com/office/powerpoint/2010/main" val="276586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5A3-26D4-4C95-96A1-9A389C3676B8}"/>
              </a:ext>
            </a:extLst>
          </p:cNvPr>
          <p:cNvSpPr>
            <a:spLocks noGrp="1"/>
          </p:cNvSpPr>
          <p:nvPr>
            <p:ph type="title"/>
          </p:nvPr>
        </p:nvSpPr>
        <p:spPr>
          <a:xfrm>
            <a:off x="398516" y="295275"/>
            <a:ext cx="11552692" cy="1609344"/>
          </a:xfrm>
        </p:spPr>
        <p:txBody>
          <a:bodyPr/>
          <a:lstStyle/>
          <a:p>
            <a:pPr algn="ctr"/>
            <a:r>
              <a:rPr lang="en-US" dirty="0"/>
              <a:t>Session Objectives</a:t>
            </a:r>
          </a:p>
        </p:txBody>
      </p:sp>
      <p:sp>
        <p:nvSpPr>
          <p:cNvPr id="11" name="Slide Number Placeholder 10">
            <a:extLst>
              <a:ext uri="{FF2B5EF4-FFF2-40B4-BE49-F238E27FC236}">
                <a16:creationId xmlns:a16="http://schemas.microsoft.com/office/drawing/2014/main" id="{831752A0-A672-4CD2-9859-29E932F1E6E7}"/>
              </a:ext>
            </a:extLst>
          </p:cNvPr>
          <p:cNvSpPr>
            <a:spLocks noGrp="1"/>
          </p:cNvSpPr>
          <p:nvPr>
            <p:ph type="sldNum" sz="quarter" idx="12"/>
          </p:nvPr>
        </p:nvSpPr>
        <p:spPr/>
        <p:txBody>
          <a:bodyPr/>
          <a:lstStyle/>
          <a:p>
            <a:fld id="{1DE7BCC8-2F6B-422E-A5E6-27A90A73B931}" type="slidenum">
              <a:rPr lang="en-US" smtClean="0"/>
              <a:t>2</a:t>
            </a:fld>
            <a:endParaRPr lang="en-US" dirty="0"/>
          </a:p>
        </p:txBody>
      </p:sp>
      <p:graphicFrame>
        <p:nvGraphicFramePr>
          <p:cNvPr id="8" name="Diagram 7">
            <a:extLst>
              <a:ext uri="{FF2B5EF4-FFF2-40B4-BE49-F238E27FC236}">
                <a16:creationId xmlns:a16="http://schemas.microsoft.com/office/drawing/2014/main" id="{723A35AE-7618-4A5D-A153-E772A665BB87}"/>
              </a:ext>
            </a:extLst>
          </p:cNvPr>
          <p:cNvGraphicFramePr/>
          <p:nvPr>
            <p:extLst>
              <p:ext uri="{D42A27DB-BD31-4B8C-83A1-F6EECF244321}">
                <p14:modId xmlns:p14="http://schemas.microsoft.com/office/powerpoint/2010/main" val="974044781"/>
              </p:ext>
            </p:extLst>
          </p:nvPr>
        </p:nvGraphicFramePr>
        <p:xfrm>
          <a:off x="1491300" y="1904619"/>
          <a:ext cx="9209399" cy="424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3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What Do You Cherish?</a:t>
            </a: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382279" y="2121408"/>
            <a:ext cx="6743845" cy="4050792"/>
          </a:xfrm>
        </p:spPr>
        <p:txBody>
          <a:bodyPr vert="horz" lIns="91440" tIns="45720" rIns="91440" bIns="45720" rtlCol="0">
            <a:normAutofit/>
          </a:bodyPr>
          <a:lstStyle/>
          <a:p>
            <a:pPr marL="0" indent="0">
              <a:buNone/>
            </a:pPr>
            <a:r>
              <a:rPr lang="en-US" sz="2800" dirty="0"/>
              <a:t>Think about a </a:t>
            </a:r>
            <a:r>
              <a:rPr lang="en-US" sz="2800" b="1" dirty="0"/>
              <a:t>cherished possession </a:t>
            </a:r>
            <a:r>
              <a:rPr lang="en-US" sz="2800" dirty="0"/>
              <a:t>you have received from a loved one. </a:t>
            </a:r>
          </a:p>
          <a:p>
            <a:pPr marL="0" indent="0">
              <a:buNone/>
            </a:pPr>
            <a:endParaRPr lang="en-US" sz="2800" dirty="0"/>
          </a:p>
          <a:p>
            <a:pPr marL="0" indent="0">
              <a:buNone/>
            </a:pPr>
            <a:r>
              <a:rPr lang="en-US" sz="2800" dirty="0"/>
              <a:t>How did you inherit the item, and what makes it special to you? </a:t>
            </a:r>
          </a:p>
          <a:p>
            <a:pPr marL="0" indent="0">
              <a:buNone/>
            </a:pPr>
            <a:endParaRPr lang="en-US" sz="2800" dirty="0"/>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3</a:t>
            </a:fld>
            <a:endParaRPr lang="en-US" dirty="0"/>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1" name="Group 10">
            <a:extLst>
              <a:ext uri="{FF2B5EF4-FFF2-40B4-BE49-F238E27FC236}">
                <a16:creationId xmlns:a16="http://schemas.microsoft.com/office/drawing/2014/main" id="{3ED3FDDB-AE14-805C-E94C-7185A9EF33E8}"/>
              </a:ext>
            </a:extLst>
          </p:cNvPr>
          <p:cNvGrpSpPr/>
          <p:nvPr/>
        </p:nvGrpSpPr>
        <p:grpSpPr>
          <a:xfrm>
            <a:off x="8108400" y="1449324"/>
            <a:ext cx="3531821" cy="3704248"/>
            <a:chOff x="4111625" y="2619375"/>
            <a:chExt cx="3968750" cy="3968750"/>
          </a:xfrm>
        </p:grpSpPr>
        <p:pic>
          <p:nvPicPr>
            <p:cNvPr id="12" name="Graphic 11" descr="Thought outline">
              <a:extLst>
                <a:ext uri="{FF2B5EF4-FFF2-40B4-BE49-F238E27FC236}">
                  <a16:creationId xmlns:a16="http://schemas.microsoft.com/office/drawing/2014/main" id="{1334F15A-78EB-6183-7ADC-C4F2D2608A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1625" y="2619375"/>
              <a:ext cx="3968750" cy="3968750"/>
            </a:xfrm>
            <a:prstGeom prst="rect">
              <a:avLst/>
            </a:prstGeom>
          </p:spPr>
        </p:pic>
        <p:pic>
          <p:nvPicPr>
            <p:cNvPr id="13" name="Graphic 12" descr="Baseball hat outline">
              <a:extLst>
                <a:ext uri="{FF2B5EF4-FFF2-40B4-BE49-F238E27FC236}">
                  <a16:creationId xmlns:a16="http://schemas.microsoft.com/office/drawing/2014/main" id="{8D57113A-8377-6AE7-9471-CB8DBFEE63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4500" y="2905125"/>
              <a:ext cx="914400" cy="914400"/>
            </a:xfrm>
            <a:prstGeom prst="rect">
              <a:avLst/>
            </a:prstGeom>
          </p:spPr>
        </p:pic>
        <p:pic>
          <p:nvPicPr>
            <p:cNvPr id="15" name="Graphic 14" descr="Stuffed Toy outline">
              <a:extLst>
                <a:ext uri="{FF2B5EF4-FFF2-40B4-BE49-F238E27FC236}">
                  <a16:creationId xmlns:a16="http://schemas.microsoft.com/office/drawing/2014/main" id="{2B51DCF0-00A1-6044-92B4-BEB350129D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38900" y="3190875"/>
              <a:ext cx="914400" cy="914400"/>
            </a:xfrm>
            <a:prstGeom prst="rect">
              <a:avLst/>
            </a:prstGeom>
          </p:spPr>
        </p:pic>
        <p:pic>
          <p:nvPicPr>
            <p:cNvPr id="19" name="Graphic 18" descr="Wedding rings outline">
              <a:extLst>
                <a:ext uri="{FF2B5EF4-FFF2-40B4-BE49-F238E27FC236}">
                  <a16:creationId xmlns:a16="http://schemas.microsoft.com/office/drawing/2014/main" id="{1DEF4548-A8E3-ABF6-384C-74875E582B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1825" y="3505200"/>
              <a:ext cx="914400" cy="914400"/>
            </a:xfrm>
            <a:prstGeom prst="rect">
              <a:avLst/>
            </a:prstGeom>
          </p:spPr>
        </p:pic>
      </p:gr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06084" y="627930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3</a:t>
            </a:fld>
            <a:endParaRPr lang="en-US" dirty="0"/>
          </a:p>
        </p:txBody>
      </p:sp>
    </p:spTree>
    <p:extLst>
      <p:ext uri="{BB962C8B-B14F-4D97-AF65-F5344CB8AC3E}">
        <p14:creationId xmlns:p14="http://schemas.microsoft.com/office/powerpoint/2010/main" val="172310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1388DE-75F0-45BC-B89C-BE5DEC4F2272}"/>
              </a:ext>
            </a:extLst>
          </p:cNvPr>
          <p:cNvGraphicFramePr>
            <a:graphicFrameLocks noGrp="1"/>
          </p:cNvGraphicFramePr>
          <p:nvPr>
            <p:ph idx="1"/>
            <p:extLst>
              <p:ext uri="{D42A27DB-BD31-4B8C-83A1-F6EECF244321}">
                <p14:modId xmlns:p14="http://schemas.microsoft.com/office/powerpoint/2010/main" val="65139622"/>
              </p:ext>
            </p:extLst>
          </p:nvPr>
        </p:nvGraphicFramePr>
        <p:xfrm>
          <a:off x="1940046" y="2191321"/>
          <a:ext cx="846963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D872BBB-4F9F-46AB-9731-EB9A2D728DFB}"/>
              </a:ext>
            </a:extLst>
          </p:cNvPr>
          <p:cNvSpPr>
            <a:spLocks noGrp="1"/>
          </p:cNvSpPr>
          <p:nvPr>
            <p:ph type="sldNum" sz="quarter" idx="12"/>
          </p:nvPr>
        </p:nvSpPr>
        <p:spPr/>
        <p:txBody>
          <a:bodyPr/>
          <a:lstStyle/>
          <a:p>
            <a:fld id="{1DE7BCC8-2F6B-422E-A5E6-27A90A73B931}" type="slidenum">
              <a:rPr lang="en-US" smtClean="0"/>
              <a:t>4</a:t>
            </a:fld>
            <a:endParaRPr lang="en-US" dirty="0"/>
          </a:p>
        </p:txBody>
      </p:sp>
      <p:sp>
        <p:nvSpPr>
          <p:cNvPr id="6" name="Title 1">
            <a:extLst>
              <a:ext uri="{FF2B5EF4-FFF2-40B4-BE49-F238E27FC236}">
                <a16:creationId xmlns:a16="http://schemas.microsoft.com/office/drawing/2014/main" id="{771C5777-B4D8-44F2-B98B-09183ED3CCA9}"/>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What is Non-Titled Property?</a:t>
            </a:r>
          </a:p>
        </p:txBody>
      </p:sp>
    </p:spTree>
    <p:extLst>
      <p:ext uri="{BB962C8B-B14F-4D97-AF65-F5344CB8AC3E}">
        <p14:creationId xmlns:p14="http://schemas.microsoft.com/office/powerpoint/2010/main" val="158568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A764865-0125-45D4-B719-F21BF78028B7}"/>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Importance of Planning</a:t>
            </a:r>
          </a:p>
        </p:txBody>
      </p:sp>
      <p:grpSp>
        <p:nvGrpSpPr>
          <p:cNvPr id="2" name="Group 1">
            <a:extLst>
              <a:ext uri="{FF2B5EF4-FFF2-40B4-BE49-F238E27FC236}">
                <a16:creationId xmlns:a16="http://schemas.microsoft.com/office/drawing/2014/main" id="{36F08954-B710-9099-F0D9-55E20C8E8A9B}"/>
              </a:ext>
            </a:extLst>
          </p:cNvPr>
          <p:cNvGrpSpPr/>
          <p:nvPr/>
        </p:nvGrpSpPr>
        <p:grpSpPr>
          <a:xfrm>
            <a:off x="387544" y="1639178"/>
            <a:ext cx="3498656" cy="3579643"/>
            <a:chOff x="970474" y="639446"/>
            <a:chExt cx="3295945" cy="3295945"/>
          </a:xfrm>
        </p:grpSpPr>
        <p:pic>
          <p:nvPicPr>
            <p:cNvPr id="6" name="Graphic 5" descr="Thought outline">
              <a:extLst>
                <a:ext uri="{FF2B5EF4-FFF2-40B4-BE49-F238E27FC236}">
                  <a16:creationId xmlns:a16="http://schemas.microsoft.com/office/drawing/2014/main" id="{2E9C2C50-3293-46F5-B93A-DA94287E81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0474" y="639446"/>
              <a:ext cx="3295945" cy="3295945"/>
            </a:xfrm>
            <a:prstGeom prst="rect">
              <a:avLst/>
            </a:prstGeom>
          </p:spPr>
        </p:pic>
        <p:pic>
          <p:nvPicPr>
            <p:cNvPr id="8" name="Graphic 7" descr="Lost outline">
              <a:extLst>
                <a:ext uri="{FF2B5EF4-FFF2-40B4-BE49-F238E27FC236}">
                  <a16:creationId xmlns:a16="http://schemas.microsoft.com/office/drawing/2014/main" id="{3F19DE02-52DD-4360-AF5C-CDD939E1D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0021" y="1041722"/>
              <a:ext cx="1060501" cy="1060501"/>
            </a:xfrm>
            <a:prstGeom prst="rect">
              <a:avLst/>
            </a:prstGeom>
          </p:spPr>
        </p:pic>
      </p:gr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2600" dirty="0"/>
              <a:t>Even if you have an </a:t>
            </a:r>
            <a:r>
              <a:rPr lang="en-US" sz="2600" b="1" dirty="0"/>
              <a:t>estate plan </a:t>
            </a:r>
            <a:r>
              <a:rPr lang="en-US" sz="2600" dirty="0"/>
              <a:t>for your titled property, your executor may not know how to best distribute the </a:t>
            </a:r>
            <a:r>
              <a:rPr lang="en-US" sz="2600" b="1" dirty="0"/>
              <a:t>full contents </a:t>
            </a:r>
            <a:r>
              <a:rPr lang="en-US" sz="2600" dirty="0"/>
              <a:t>of your estate. </a:t>
            </a:r>
          </a:p>
          <a:p>
            <a:endParaRPr lang="en-US" sz="2400" dirty="0"/>
          </a:p>
          <a:p>
            <a:pPr lvl="1">
              <a:buFont typeface="Calibri" panose="020F0502020204030204" pitchFamily="34" charset="0"/>
              <a:buChar char="̶"/>
            </a:pPr>
            <a:r>
              <a:rPr lang="en-US" sz="2400" dirty="0"/>
              <a:t>From </a:t>
            </a:r>
            <a:r>
              <a:rPr lang="en-US" sz="2400" b="1" dirty="0"/>
              <a:t>cherished possessions </a:t>
            </a:r>
            <a:r>
              <a:rPr lang="en-US" sz="2400" dirty="0"/>
              <a:t>to </a:t>
            </a:r>
            <a:r>
              <a:rPr lang="en-US" sz="2400" b="1" dirty="0"/>
              <a:t>clutter</a:t>
            </a:r>
          </a:p>
          <a:p>
            <a:pPr lvl="1">
              <a:buFont typeface="Calibri" panose="020F0502020204030204" pitchFamily="34" charset="0"/>
              <a:buChar char="̶"/>
            </a:pPr>
            <a:endParaRPr lang="en-US" sz="2400" b="1" dirty="0"/>
          </a:p>
          <a:p>
            <a:pPr lvl="1">
              <a:buFont typeface="Calibri" panose="020F0502020204030204" pitchFamily="34" charset="0"/>
              <a:buChar char="̶"/>
            </a:pPr>
            <a:r>
              <a:rPr lang="en-US" sz="2400" b="1" dirty="0"/>
              <a:t>Where do I start?</a:t>
            </a:r>
          </a:p>
        </p:txBody>
      </p:sp>
      <p:grpSp>
        <p:nvGrpSpPr>
          <p:cNvPr id="15" name="Group 14">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6F2951EC-687B-447A-934C-79680243076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1DE7BCC8-2F6B-422E-A5E6-27A90A73B931}" type="slidenum">
              <a:rPr lang="en-US" smtClean="0"/>
              <a:pPr defTabSz="457200">
                <a:spcAft>
                  <a:spcPts val="600"/>
                </a:spcAft>
              </a:pPr>
              <a:t>5</a:t>
            </a:fld>
            <a:endParaRPr lang="en-US" dirty="0"/>
          </a:p>
        </p:txBody>
      </p:sp>
    </p:spTree>
    <p:extLst>
      <p:ext uri="{BB962C8B-B14F-4D97-AF65-F5344CB8AC3E}">
        <p14:creationId xmlns:p14="http://schemas.microsoft.com/office/powerpoint/2010/main" val="145591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Legal Considerations</a:t>
            </a: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382279" y="2121408"/>
            <a:ext cx="6743845" cy="4050792"/>
          </a:xfrm>
        </p:spPr>
        <p:txBody>
          <a:bodyPr vert="horz" lIns="91440" tIns="45720" rIns="91440" bIns="45720" rtlCol="0">
            <a:normAutofit/>
          </a:bodyPr>
          <a:lstStyle/>
          <a:p>
            <a:r>
              <a:rPr lang="en-US" sz="2800" b="1" dirty="0"/>
              <a:t>Lists</a:t>
            </a:r>
            <a:r>
              <a:rPr lang="en-US" sz="2800" dirty="0"/>
              <a:t> may not be legally binding</a:t>
            </a:r>
          </a:p>
          <a:p>
            <a:endParaRPr lang="en-US" sz="2800" dirty="0"/>
          </a:p>
          <a:p>
            <a:r>
              <a:rPr lang="en-US" sz="2800" dirty="0"/>
              <a:t>Consult with a trusted </a:t>
            </a:r>
            <a:r>
              <a:rPr lang="en-US" sz="2800" b="1" dirty="0"/>
              <a:t>professional</a:t>
            </a:r>
            <a:endParaRPr lang="en-US" sz="1800" b="1" dirty="0"/>
          </a:p>
          <a:p>
            <a:pPr marL="0" indent="0">
              <a:buNone/>
            </a:pPr>
            <a:r>
              <a:rPr lang="en-US" sz="1800" dirty="0"/>
              <a:t> </a:t>
            </a:r>
          </a:p>
          <a:p>
            <a:pPr lvl="1">
              <a:buFont typeface="Courier New" panose="02070309020205020404" pitchFamily="49" charset="0"/>
              <a:buChar char="­"/>
            </a:pPr>
            <a:r>
              <a:rPr lang="en-US" sz="2600" dirty="0"/>
              <a:t>Including non-family members</a:t>
            </a:r>
          </a:p>
          <a:p>
            <a:pPr lvl="1">
              <a:buFont typeface="Courier New" panose="02070309020205020404" pitchFamily="49" charset="0"/>
              <a:buChar char="­"/>
            </a:pPr>
            <a:endParaRPr lang="en-US" sz="1600" dirty="0"/>
          </a:p>
          <a:p>
            <a:pPr lvl="1">
              <a:buFont typeface="Courier New" panose="02070309020205020404" pitchFamily="49" charset="0"/>
              <a:buChar char="­"/>
            </a:pPr>
            <a:r>
              <a:rPr lang="en-US" sz="2600" dirty="0"/>
              <a:t>Assets of monetary value</a:t>
            </a:r>
          </a:p>
          <a:p>
            <a:pPr lvl="1">
              <a:buFont typeface="Courier New" panose="02070309020205020404" pitchFamily="49" charset="0"/>
              <a:buChar char="­"/>
            </a:pPr>
            <a:endParaRPr lang="en-US" sz="1600" dirty="0"/>
          </a:p>
          <a:p>
            <a:pPr lvl="1">
              <a:buFont typeface="Courier New" panose="02070309020205020404" pitchFamily="49" charset="0"/>
              <a:buChar char="­"/>
            </a:pPr>
            <a:r>
              <a:rPr lang="en-US" sz="2600" dirty="0"/>
              <a:t>Managing </a:t>
            </a:r>
            <a:r>
              <a:rPr lang="en-US" sz="2600" b="1" dirty="0"/>
              <a:t>Estate Taxes </a:t>
            </a:r>
          </a:p>
        </p:txBody>
      </p:sp>
      <p:pic>
        <p:nvPicPr>
          <p:cNvPr id="9" name="Content Placeholder 5" descr="Clipboard Checked outline">
            <a:extLst>
              <a:ext uri="{FF2B5EF4-FFF2-40B4-BE49-F238E27FC236}">
                <a16:creationId xmlns:a16="http://schemas.microsoft.com/office/drawing/2014/main" id="{D8504E63-6F9C-48E1-AFE5-44BB5F301C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7898" y="1965959"/>
            <a:ext cx="2834640" cy="2834640"/>
          </a:xfrm>
          <a:prstGeom prst="rect">
            <a:avLst/>
          </a:prstGeom>
        </p:spPr>
      </p:pic>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6</a:t>
            </a:fld>
            <a:endParaRPr lang="en-US" dirty="0"/>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5B16F4D3-790A-B39E-49EA-A43AC3651E1E}"/>
              </a:ext>
            </a:extLst>
          </p:cNvPr>
          <p:cNvSpPr txBox="1">
            <a:spLocks/>
          </p:cNvSpPr>
          <p:nvPr/>
        </p:nvSpPr>
        <p:spPr>
          <a:xfrm>
            <a:off x="11303978" y="6282673"/>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1DE7BCC8-2F6B-422E-A5E6-27A90A73B931}" type="slidenum">
              <a:rPr lang="en-US" smtClean="0"/>
              <a:pPr defTabSz="457200">
                <a:spcAft>
                  <a:spcPts val="600"/>
                </a:spcAft>
              </a:pPr>
              <a:t>6</a:t>
            </a:fld>
            <a:endParaRPr lang="en-US" dirty="0"/>
          </a:p>
        </p:txBody>
      </p:sp>
    </p:spTree>
    <p:extLst>
      <p:ext uri="{BB962C8B-B14F-4D97-AF65-F5344CB8AC3E}">
        <p14:creationId xmlns:p14="http://schemas.microsoft.com/office/powerpoint/2010/main" val="411058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Non-Family Members</a:t>
            </a:r>
          </a:p>
        </p:txBody>
      </p:sp>
      <p:pic>
        <p:nvPicPr>
          <p:cNvPr id="3" name="Graphic 2" descr="Cycle with people outline">
            <a:extLst>
              <a:ext uri="{FF2B5EF4-FFF2-40B4-BE49-F238E27FC236}">
                <a16:creationId xmlns:a16="http://schemas.microsoft.com/office/drawing/2014/main" id="{47C679BF-C804-B029-1331-908F7023E7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4841" y="2011679"/>
            <a:ext cx="2834640" cy="2834640"/>
          </a:xfrm>
          <a:prstGeom prst="rect">
            <a:avLst/>
          </a:prstGeom>
        </p:spPr>
      </p:pic>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4970110" y="2398986"/>
            <a:ext cx="6730276" cy="4050792"/>
          </a:xfrm>
        </p:spPr>
        <p:txBody>
          <a:bodyPr vert="horz" lIns="91440" tIns="45720" rIns="91440" bIns="45720" rtlCol="0">
            <a:normAutofit/>
          </a:bodyPr>
          <a:lstStyle/>
          <a:p>
            <a:r>
              <a:rPr lang="en-US" sz="2400" dirty="0"/>
              <a:t>Stepchildren and foster children are not legal heirs unless formally adopted</a:t>
            </a:r>
          </a:p>
          <a:p>
            <a:endParaRPr lang="en-US" sz="2400" dirty="0"/>
          </a:p>
          <a:p>
            <a:r>
              <a:rPr lang="en-US" sz="2400" dirty="0"/>
              <a:t>Include non-family members in your </a:t>
            </a:r>
            <a:r>
              <a:rPr lang="en-US" sz="2400" b="1" dirty="0"/>
              <a:t>will</a:t>
            </a:r>
            <a:r>
              <a:rPr lang="en-US" sz="2400" dirty="0"/>
              <a:t> and </a:t>
            </a:r>
            <a:r>
              <a:rPr lang="en-US" sz="2400" b="1" dirty="0"/>
              <a:t>Letter of Last Instructions </a:t>
            </a:r>
          </a:p>
        </p:txBody>
      </p:sp>
      <p:grpSp>
        <p:nvGrpSpPr>
          <p:cNvPr id="23" name="Group 26">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7">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8">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7</a:t>
            </a:fld>
            <a:endParaRPr lang="en-US" dirty="0"/>
          </a:p>
        </p:txBody>
      </p:sp>
    </p:spTree>
    <p:extLst>
      <p:ext uri="{BB962C8B-B14F-4D97-AF65-F5344CB8AC3E}">
        <p14:creationId xmlns:p14="http://schemas.microsoft.com/office/powerpoint/2010/main" val="247147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31AE07C-9186-49BA-8F8B-1EC0A93BA080}"/>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Managing Estate Taxes</a:t>
            </a:r>
          </a:p>
        </p:txBody>
      </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382279" y="2121408"/>
            <a:ext cx="6743845" cy="4050792"/>
          </a:xfrm>
        </p:spPr>
        <p:txBody>
          <a:bodyPr vert="horz" lIns="91440" tIns="45720" rIns="91440" bIns="45720" rtlCol="0">
            <a:normAutofit/>
          </a:bodyPr>
          <a:lstStyle/>
          <a:p>
            <a:pPr>
              <a:lnSpc>
                <a:spcPct val="100000"/>
              </a:lnSpc>
              <a:spcBef>
                <a:spcPts val="0"/>
              </a:spcBef>
            </a:pPr>
            <a:r>
              <a:rPr lang="en-US" sz="2400" dirty="0"/>
              <a:t>All property belonging to Kentucky residents is subject to </a:t>
            </a:r>
            <a:r>
              <a:rPr lang="en-US" sz="2400" b="1" dirty="0"/>
              <a:t>estate taxes</a:t>
            </a:r>
            <a:br>
              <a:rPr lang="en-US" sz="2400" dirty="0"/>
            </a:br>
            <a:br>
              <a:rPr lang="en-US" sz="2400" dirty="0"/>
            </a:br>
            <a:endParaRPr lang="en-US" sz="2400" dirty="0"/>
          </a:p>
          <a:p>
            <a:pPr>
              <a:lnSpc>
                <a:spcPct val="100000"/>
              </a:lnSpc>
              <a:spcBef>
                <a:spcPts val="0"/>
              </a:spcBef>
            </a:pPr>
            <a:r>
              <a:rPr lang="en-US" sz="2400" dirty="0"/>
              <a:t>Discuss tax implications with an accountant or attorney when developing your estate plans</a:t>
            </a:r>
          </a:p>
        </p:txBody>
      </p:sp>
      <p:pic>
        <p:nvPicPr>
          <p:cNvPr id="7" name="Graphic 6" descr="Tax with solid fill">
            <a:extLst>
              <a:ext uri="{FF2B5EF4-FFF2-40B4-BE49-F238E27FC236}">
                <a16:creationId xmlns:a16="http://schemas.microsoft.com/office/drawing/2014/main" id="{1F216C50-953E-5A8C-1498-2D372ACCF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p:blipFill>
        <p:spPr>
          <a:xfrm>
            <a:off x="8476488" y="2011679"/>
            <a:ext cx="2834640" cy="2834640"/>
          </a:xfrm>
          <a:prstGeom prst="rect">
            <a:avLst/>
          </a:prstGeom>
        </p:spPr>
      </p:pic>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8</a:t>
            </a:fld>
            <a:endParaRPr lang="en-US" dirty="0"/>
          </a:p>
        </p:txBody>
      </p:sp>
      <p:grpSp>
        <p:nvGrpSpPr>
          <p:cNvPr id="22" name="Group 21">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3">
            <a:extLst>
              <a:ext uri="{FF2B5EF4-FFF2-40B4-BE49-F238E27FC236}">
                <a16:creationId xmlns:a16="http://schemas.microsoft.com/office/drawing/2014/main" id="{AB48D4B7-9582-F249-86FB-04276E5873FD}"/>
              </a:ext>
            </a:extLst>
          </p:cNvPr>
          <p:cNvSpPr txBox="1">
            <a:spLocks/>
          </p:cNvSpPr>
          <p:nvPr/>
        </p:nvSpPr>
        <p:spPr>
          <a:xfrm>
            <a:off x="11312534" y="6272782"/>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8</a:t>
            </a:fld>
            <a:endParaRPr lang="en-US" dirty="0"/>
          </a:p>
        </p:txBody>
      </p:sp>
    </p:spTree>
    <p:extLst>
      <p:ext uri="{BB962C8B-B14F-4D97-AF65-F5344CB8AC3E}">
        <p14:creationId xmlns:p14="http://schemas.microsoft.com/office/powerpoint/2010/main" val="189435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85FBEBC-DC23-48AD-92F5-1396AE698078}"/>
              </a:ext>
            </a:extLst>
          </p:cNvPr>
          <p:cNvSpPr txBox="1">
            <a:spLocks/>
          </p:cNvSpPr>
          <p:nvPr/>
        </p:nvSpPr>
        <p:spPr>
          <a:xfrm>
            <a:off x="4970109" y="256032"/>
            <a:ext cx="6730277" cy="1493255"/>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Family Goals</a:t>
            </a:r>
          </a:p>
        </p:txBody>
      </p:sp>
      <p:pic>
        <p:nvPicPr>
          <p:cNvPr id="7" name="Graphic 6" descr="Bullseye outline">
            <a:extLst>
              <a:ext uri="{FF2B5EF4-FFF2-40B4-BE49-F238E27FC236}">
                <a16:creationId xmlns:a16="http://schemas.microsoft.com/office/drawing/2014/main" id="{C188560C-93B8-4FC8-9927-16D0D8150F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010" y="2327059"/>
            <a:ext cx="2834640" cy="2834640"/>
          </a:xfrm>
          <a:prstGeom prst="rect">
            <a:avLst/>
          </a:prstGeom>
        </p:spPr>
      </p:pic>
      <p:sp>
        <p:nvSpPr>
          <p:cNvPr id="8" name="Content Placeholder 2">
            <a:extLst>
              <a:ext uri="{FF2B5EF4-FFF2-40B4-BE49-F238E27FC236}">
                <a16:creationId xmlns:a16="http://schemas.microsoft.com/office/drawing/2014/main" id="{3A8A9273-8B89-4120-ADA7-E1503A863416}"/>
              </a:ext>
            </a:extLst>
          </p:cNvPr>
          <p:cNvSpPr>
            <a:spLocks noGrp="1"/>
          </p:cNvSpPr>
          <p:nvPr>
            <p:ph idx="1"/>
          </p:nvPr>
        </p:nvSpPr>
        <p:spPr>
          <a:xfrm>
            <a:off x="5056698" y="1920273"/>
            <a:ext cx="6730276" cy="4050792"/>
          </a:xfrm>
        </p:spPr>
        <p:txBody>
          <a:bodyPr vert="horz" lIns="91440" tIns="45720" rIns="91440" bIns="45720" rtlCol="0">
            <a:noAutofit/>
          </a:bodyPr>
          <a:lstStyle/>
          <a:p>
            <a:pPr>
              <a:lnSpc>
                <a:spcPct val="100000"/>
              </a:lnSpc>
              <a:spcBef>
                <a:spcPts val="0"/>
              </a:spcBef>
            </a:pPr>
            <a:r>
              <a:rPr lang="en-US" sz="2200" b="1" dirty="0"/>
              <a:t>Uncertainty</a:t>
            </a:r>
            <a:r>
              <a:rPr lang="en-US" sz="2200" dirty="0"/>
              <a:t> contributes to conflict</a:t>
            </a:r>
            <a:br>
              <a:rPr lang="en-US" dirty="0"/>
            </a:br>
            <a:endParaRPr lang="en-US" sz="1100" dirty="0"/>
          </a:p>
          <a:p>
            <a:pPr>
              <a:lnSpc>
                <a:spcPct val="100000"/>
              </a:lnSpc>
              <a:spcBef>
                <a:spcPts val="0"/>
              </a:spcBef>
            </a:pPr>
            <a:endParaRPr lang="en-US" sz="1100" dirty="0"/>
          </a:p>
          <a:p>
            <a:pPr>
              <a:lnSpc>
                <a:spcPct val="100000"/>
              </a:lnSpc>
              <a:spcBef>
                <a:spcPts val="0"/>
              </a:spcBef>
            </a:pPr>
            <a:r>
              <a:rPr lang="en-US" sz="2200" dirty="0"/>
              <a:t>Sharing estate planning </a:t>
            </a:r>
            <a:r>
              <a:rPr lang="en-US" sz="2200" b="1" dirty="0"/>
              <a:t>goals</a:t>
            </a:r>
            <a:r>
              <a:rPr lang="en-US" sz="2200" dirty="0"/>
              <a:t> helps recipients understand why items are distributed a certain way</a:t>
            </a:r>
          </a:p>
          <a:p>
            <a:pPr>
              <a:lnSpc>
                <a:spcPct val="100000"/>
              </a:lnSpc>
              <a:spcBef>
                <a:spcPts val="0"/>
              </a:spcBef>
            </a:pPr>
            <a:endParaRPr lang="en-US" sz="1100" dirty="0"/>
          </a:p>
          <a:p>
            <a:pPr>
              <a:lnSpc>
                <a:spcPct val="100000"/>
              </a:lnSpc>
              <a:spcBef>
                <a:spcPts val="0"/>
              </a:spcBef>
            </a:pPr>
            <a:endParaRPr lang="en-US" sz="1100" dirty="0"/>
          </a:p>
          <a:p>
            <a:pPr>
              <a:lnSpc>
                <a:spcPct val="100000"/>
              </a:lnSpc>
              <a:spcBef>
                <a:spcPts val="0"/>
              </a:spcBef>
            </a:pPr>
            <a:r>
              <a:rPr lang="en-US" sz="2200" dirty="0"/>
              <a:t>Goals also give you a better understanding of </a:t>
            </a:r>
            <a:r>
              <a:rPr lang="en-US" sz="2200" b="1" dirty="0"/>
              <a:t>your</a:t>
            </a:r>
            <a:r>
              <a:rPr lang="en-US" sz="2200" dirty="0"/>
              <a:t> </a:t>
            </a:r>
            <a:r>
              <a:rPr lang="en-US" sz="2200" b="1" dirty="0"/>
              <a:t>family’s wishes</a:t>
            </a:r>
            <a:endParaRPr lang="en-US" sz="1100" b="1" dirty="0"/>
          </a:p>
          <a:p>
            <a:pPr>
              <a:lnSpc>
                <a:spcPct val="100000"/>
              </a:lnSpc>
              <a:spcBef>
                <a:spcPts val="0"/>
              </a:spcBef>
            </a:pPr>
            <a:endParaRPr lang="en-US" sz="1100" dirty="0"/>
          </a:p>
          <a:p>
            <a:pPr>
              <a:lnSpc>
                <a:spcPct val="100000"/>
              </a:lnSpc>
              <a:spcBef>
                <a:spcPts val="0"/>
              </a:spcBef>
            </a:pPr>
            <a:endParaRPr lang="en-US" sz="1100" dirty="0"/>
          </a:p>
          <a:p>
            <a:pPr>
              <a:lnSpc>
                <a:spcPct val="100000"/>
              </a:lnSpc>
              <a:spcBef>
                <a:spcPts val="0"/>
              </a:spcBef>
            </a:pPr>
            <a:r>
              <a:rPr lang="en-US" sz="2200" dirty="0"/>
              <a:t>However, we often </a:t>
            </a:r>
            <a:r>
              <a:rPr lang="en-US" sz="2200" b="1" dirty="0"/>
              <a:t>value</a:t>
            </a:r>
            <a:r>
              <a:rPr lang="en-US" sz="2200" dirty="0"/>
              <a:t> different things:</a:t>
            </a:r>
          </a:p>
          <a:p>
            <a:pPr lvl="2">
              <a:lnSpc>
                <a:spcPct val="100000"/>
              </a:lnSpc>
              <a:spcBef>
                <a:spcPts val="0"/>
              </a:spcBef>
              <a:spcAft>
                <a:spcPts val="0"/>
              </a:spcAft>
              <a:buFont typeface="Courier New" panose="02070309020205020404" pitchFamily="49" charset="0"/>
              <a:buChar char="­"/>
            </a:pPr>
            <a:r>
              <a:rPr lang="en-US" sz="2000" dirty="0"/>
              <a:t>Monetary value</a:t>
            </a:r>
          </a:p>
          <a:p>
            <a:pPr lvl="2">
              <a:lnSpc>
                <a:spcPct val="100000"/>
              </a:lnSpc>
              <a:spcBef>
                <a:spcPts val="0"/>
              </a:spcBef>
              <a:spcAft>
                <a:spcPts val="0"/>
              </a:spcAft>
              <a:buFont typeface="Courier New" panose="02070309020205020404" pitchFamily="49" charset="0"/>
              <a:buChar char="­"/>
            </a:pPr>
            <a:r>
              <a:rPr lang="en-US" sz="2000" dirty="0"/>
              <a:t>Sentimental value</a:t>
            </a:r>
          </a:p>
          <a:p>
            <a:pPr lvl="2">
              <a:lnSpc>
                <a:spcPct val="100000"/>
              </a:lnSpc>
              <a:spcBef>
                <a:spcPts val="0"/>
              </a:spcBef>
              <a:spcAft>
                <a:spcPts val="0"/>
              </a:spcAft>
              <a:buFont typeface="Courier New" panose="02070309020205020404" pitchFamily="49" charset="0"/>
              <a:buChar char="­"/>
            </a:pPr>
            <a:r>
              <a:rPr lang="en-US" sz="2000" dirty="0"/>
              <a:t>Historical value</a:t>
            </a:r>
          </a:p>
          <a:p>
            <a:pPr lvl="1">
              <a:lnSpc>
                <a:spcPct val="100000"/>
              </a:lnSpc>
              <a:spcBef>
                <a:spcPts val="0"/>
              </a:spcBef>
              <a:spcAft>
                <a:spcPts val="0"/>
              </a:spcAft>
            </a:pPr>
            <a:endParaRPr lang="en-US" sz="2000" dirty="0"/>
          </a:p>
          <a:p>
            <a:pPr lvl="1">
              <a:lnSpc>
                <a:spcPct val="100000"/>
              </a:lnSpc>
              <a:spcBef>
                <a:spcPts val="0"/>
              </a:spcBef>
              <a:spcAft>
                <a:spcPts val="0"/>
              </a:spcAft>
            </a:pPr>
            <a:endParaRPr lang="en-US" sz="2000" dirty="0"/>
          </a:p>
        </p:txBody>
      </p:sp>
      <p:grpSp>
        <p:nvGrpSpPr>
          <p:cNvPr id="35" name="Group 34">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9</a:t>
            </a:fld>
            <a:endParaRPr lang="en-US" dirty="0"/>
          </a:p>
        </p:txBody>
      </p:sp>
    </p:spTree>
    <p:extLst>
      <p:ext uri="{BB962C8B-B14F-4D97-AF65-F5344CB8AC3E}">
        <p14:creationId xmlns:p14="http://schemas.microsoft.com/office/powerpoint/2010/main" val="3839659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FE8B0B433B2E43916FC2E79D4B3FCB" ma:contentTypeVersion="11" ma:contentTypeDescription="Create a new document." ma:contentTypeScope="" ma:versionID="0692961171b6530f4448d34eea2aae88">
  <xsd:schema xmlns:xsd="http://www.w3.org/2001/XMLSchema" xmlns:xs="http://www.w3.org/2001/XMLSchema" xmlns:p="http://schemas.microsoft.com/office/2006/metadata/properties" xmlns:ns2="bd58002b-79a8-41d6-9579-50e27c09aa2b" xmlns:ns3="afd23772-92b8-4bb9-bb06-badd702e6f51" targetNamespace="http://schemas.microsoft.com/office/2006/metadata/properties" ma:root="true" ma:fieldsID="ed2f600126267825d6101ba8e4b78502" ns2:_="" ns3:_="">
    <xsd:import namespace="bd58002b-79a8-41d6-9579-50e27c09aa2b"/>
    <xsd:import namespace="afd23772-92b8-4bb9-bb06-badd702e6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8002b-79a8-41d6-9579-50e27c09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23772-92b8-4bb9-bb06-badd702e6f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d1e780-3db6-4f4a-b6bf-7a300257734b}" ma:internalName="TaxCatchAll" ma:showField="CatchAllData" ma:web="afd23772-92b8-4bb9-bb06-badd702e6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58002b-79a8-41d6-9579-50e27c09aa2b">
      <Terms xmlns="http://schemas.microsoft.com/office/infopath/2007/PartnerControls"/>
    </lcf76f155ced4ddcb4097134ff3c332f>
    <TaxCatchAll xmlns="afd23772-92b8-4bb9-bb06-badd702e6f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9348C-5C7B-412E-B666-6708EDA12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8002b-79a8-41d6-9579-50e27c09aa2b"/>
    <ds:schemaRef ds:uri="afd23772-92b8-4bb9-bb06-badd702e6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91CFF-DCBD-4F18-BE79-8FC6CE32E8AA}">
  <ds:schemaRefs>
    <ds:schemaRef ds:uri="bd58002b-79a8-41d6-9579-50e27c09aa2b"/>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afd23772-92b8-4bb9-bb06-badd702e6f51"/>
  </ds:schemaRefs>
</ds:datastoreItem>
</file>

<file path=customXml/itemProps3.xml><?xml version="1.0" encoding="utf-8"?>
<ds:datastoreItem xmlns:ds="http://schemas.openxmlformats.org/officeDocument/2006/customXml" ds:itemID="{7BC49AC1-822E-4511-8F8A-5C9AA7C50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1358</TotalTime>
  <Words>566</Words>
  <Application>Microsoft Macintosh PowerPoint</Application>
  <PresentationFormat>Widescreen</PresentationFormat>
  <Paragraphs>113</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Avenir Next</vt:lpstr>
      <vt:lpstr>Bookman Old Style</vt:lpstr>
      <vt:lpstr>Calibri</vt:lpstr>
      <vt:lpstr>Century Gothic</vt:lpstr>
      <vt:lpstr>Courier New</vt:lpstr>
      <vt:lpstr>Rockwell Extra Bold</vt:lpstr>
      <vt:lpstr>Wingdings</vt:lpstr>
      <vt:lpstr>Wood Type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https://ukfcs.net/TCP-1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Bejda</dc:creator>
  <cp:lastModifiedBy>Thompson, Kelli K.</cp:lastModifiedBy>
  <cp:revision>127</cp:revision>
  <cp:lastPrinted>2022-05-09T14:13:18Z</cp:lastPrinted>
  <dcterms:created xsi:type="dcterms:W3CDTF">2021-12-10T05:00:47Z</dcterms:created>
  <dcterms:modified xsi:type="dcterms:W3CDTF">2023-01-20T14:33:31Z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0x010100FFFE8B0B433B2E43916FC2E79D4B3FCB</vt:lpwstr>
  </property>
</Properties>
</file>